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0.xml"/>
  <Override ContentType="application/vnd.openxmlformats-officedocument.presentationml.notesSlide+xml" PartName="/ppt/notesSlides/notesSlide46.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174.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179.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81.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spreadsheetml.sheet" PartName="/ppt/embeddings/Microsoft_Excel_Sheet2.xlsx"/>
  <Override ContentType="application/vnd.openxmlformats-officedocument.spreadsheetml.sheet" PartName="/ppt/embeddings/Microsoft_Excel_Sheet1.xlsx"/>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178.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18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181.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71.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Lst>
  <p:sldSz cy="10058400" cx="7772400"/>
  <p:notesSz cx="6858000" cy="9144000"/>
  <p:embeddedFontLst>
    <p:embeddedFont>
      <p:font typeface="Raleway"/>
      <p:regular r:id="rId187"/>
      <p:bold r:id="rId188"/>
      <p:italic r:id="rId189"/>
      <p:boldItalic r:id="rId190"/>
    </p:embeddedFont>
    <p:embeddedFont>
      <p:font typeface="Roboto"/>
      <p:regular r:id="rId191"/>
      <p:bold r:id="rId192"/>
      <p:italic r:id="rId193"/>
      <p:boldItalic r:id="rId19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5" roundtripDataSignature="AMtx7mh4grrtasb716VfOeRaj3BPuU6y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9E8396-2A7E-478C-A62C-B8A5D460CA9C}">
  <a:tblStyle styleId="{E99E8396-2A7E-478C-A62C-B8A5D460CA9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01875F10-5631-42C4-B8B9-1D68545F376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 styleId="{894A2F8E-BAD5-4334-BFE8-68CD23A880C7}"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b="off" i="off"/>
      <a:tcStyle>
        <a:fill>
          <a:solidFill>
            <a:srgbClr val="E0E0E0"/>
          </a:solidFill>
        </a:fill>
      </a:tcStyle>
    </a:band1H>
    <a:band2H>
      <a:tcTxStyle b="off" i="off"/>
    </a:band2H>
    <a:band1V>
      <a:tcTxStyle b="off" i="off"/>
      <a:tcStyle>
        <a:fill>
          <a:solidFill>
            <a:srgbClr val="E0E0E0"/>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font" Target="fonts/Raleway-boldItalic.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font" Target="fonts/Roboto-boldItalic.fntdata"/><Relationship Id="rId43" Type="http://schemas.openxmlformats.org/officeDocument/2006/relationships/slide" Target="slides/slide38.xml"/><Relationship Id="rId193" Type="http://schemas.openxmlformats.org/officeDocument/2006/relationships/font" Target="fonts/Roboto-italic.fntdata"/><Relationship Id="rId46" Type="http://schemas.openxmlformats.org/officeDocument/2006/relationships/slide" Target="slides/slide41.xml"/><Relationship Id="rId192" Type="http://schemas.openxmlformats.org/officeDocument/2006/relationships/font" Target="fonts/Roboto-bold.fntdata"/><Relationship Id="rId45" Type="http://schemas.openxmlformats.org/officeDocument/2006/relationships/slide" Target="slides/slide40.xml"/><Relationship Id="rId191" Type="http://schemas.openxmlformats.org/officeDocument/2006/relationships/font" Target="fonts/Roboto-regular.fntdata"/><Relationship Id="rId48" Type="http://schemas.openxmlformats.org/officeDocument/2006/relationships/slide" Target="slides/slide43.xml"/><Relationship Id="rId187" Type="http://schemas.openxmlformats.org/officeDocument/2006/relationships/font" Target="fonts/Raleway-regular.fntdata"/><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font" Target="fonts/Raleway-italic.fntdata"/><Relationship Id="rId188" Type="http://schemas.openxmlformats.org/officeDocument/2006/relationships/font" Target="fonts/Raleway-bold.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5"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10" Type="http://schemas.openxmlformats.org/officeDocument/2006/relationships/slide" Target="slides/slide105.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7" name="Google Shape;77;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p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18" name="Google Shape;1618;p16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p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32" name="Google Shape;1632;p16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40" name="Google Shape;1640;p16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p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54" name="Google Shape;1654;p17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p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62" name="Google Shape;1662;p17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p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76" name="Google Shape;1676;p17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84" name="Google Shape;1684;p17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p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98" name="Google Shape;1698;p17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p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06" name="Google Shape;1706;p17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8" name="Shape 1718"/>
        <p:cNvGrpSpPr/>
        <p:nvPr/>
      </p:nvGrpSpPr>
      <p:grpSpPr>
        <a:xfrm>
          <a:off x="0" y="0"/>
          <a:ext cx="0" cy="0"/>
          <a:chOff x="0" y="0"/>
          <a:chExt cx="0" cy="0"/>
        </a:xfrm>
      </p:grpSpPr>
      <p:sp>
        <p:nvSpPr>
          <p:cNvPr id="1719" name="Google Shape;1719;p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20" name="Google Shape;1720;p17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8" name="Google Shape;148;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28" name="Google Shape;1728;p17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p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42" name="Google Shape;1742;p17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p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50" name="Google Shape;1750;p17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p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64" name="Google Shape;1764;p18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p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72" name="Google Shape;1772;p18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p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86" name="Google Shape;1786;p18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p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94" name="Google Shape;1794;p18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p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08" name="Google Shape;1808;p18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p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16" name="Google Shape;1816;p18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p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30" name="Google Shape;1830;p18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2" name="Google Shape;162;p1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6" name="Shape 1836"/>
        <p:cNvGrpSpPr/>
        <p:nvPr/>
      </p:nvGrpSpPr>
      <p:grpSpPr>
        <a:xfrm>
          <a:off x="0" y="0"/>
          <a:ext cx="0" cy="0"/>
          <a:chOff x="0" y="0"/>
          <a:chExt cx="0" cy="0"/>
        </a:xfrm>
      </p:grpSpPr>
      <p:sp>
        <p:nvSpPr>
          <p:cNvPr id="1837" name="Google Shape;1837;p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38" name="Google Shape;1838;p18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p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52" name="Google Shape;1852;p18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p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60" name="Google Shape;1860;p18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p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74" name="Google Shape;1874;p19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p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82" name="Google Shape;1882;p19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p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96" name="Google Shape;1896;p19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2" name="Shape 1902"/>
        <p:cNvGrpSpPr/>
        <p:nvPr/>
      </p:nvGrpSpPr>
      <p:grpSpPr>
        <a:xfrm>
          <a:off x="0" y="0"/>
          <a:ext cx="0" cy="0"/>
          <a:chOff x="0" y="0"/>
          <a:chExt cx="0" cy="0"/>
        </a:xfrm>
      </p:grpSpPr>
      <p:sp>
        <p:nvSpPr>
          <p:cNvPr id="1903" name="Google Shape;1903;p1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4" name="Google Shape;1904;p19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p4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8" name="Google Shape;1908;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09" name="Google Shape;1909;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4" name="Google Shape;1924;p4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p4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5" name="Google Shape;1945;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46" name="Google Shape;1946;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fd981c5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6" name="Google Shape;176;gcfd981c503_0_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p4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3" name="Google Shape;1953;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54" name="Google Shape;1954;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p19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2" name="Google Shape;1962;p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63" name="Google Shape;1963;p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9" name="Shape 1969"/>
        <p:cNvGrpSpPr/>
        <p:nvPr/>
      </p:nvGrpSpPr>
      <p:grpSpPr>
        <a:xfrm>
          <a:off x="0" y="0"/>
          <a:ext cx="0" cy="0"/>
          <a:chOff x="0" y="0"/>
          <a:chExt cx="0" cy="0"/>
        </a:xfrm>
      </p:grpSpPr>
      <p:sp>
        <p:nvSpPr>
          <p:cNvPr id="1970" name="Google Shape;1970;p19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1" name="Google Shape;1971;p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72" name="Google Shape;1972;p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p19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0" name="Google Shape;1980;p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81" name="Google Shape;1981;p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7" name="Shape 1987"/>
        <p:cNvGrpSpPr/>
        <p:nvPr/>
      </p:nvGrpSpPr>
      <p:grpSpPr>
        <a:xfrm>
          <a:off x="0" y="0"/>
          <a:ext cx="0" cy="0"/>
          <a:chOff x="0" y="0"/>
          <a:chExt cx="0" cy="0"/>
        </a:xfrm>
      </p:grpSpPr>
      <p:sp>
        <p:nvSpPr>
          <p:cNvPr id="1988" name="Google Shape;1988;p19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9" name="Google Shape;1989;p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90" name="Google Shape;1990;p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5" name="Shape 1995"/>
        <p:cNvGrpSpPr/>
        <p:nvPr/>
      </p:nvGrpSpPr>
      <p:grpSpPr>
        <a:xfrm>
          <a:off x="0" y="0"/>
          <a:ext cx="0" cy="0"/>
          <a:chOff x="0" y="0"/>
          <a:chExt cx="0" cy="0"/>
        </a:xfrm>
      </p:grpSpPr>
      <p:sp>
        <p:nvSpPr>
          <p:cNvPr id="1996" name="Google Shape;1996;p4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7" name="Google Shape;1997;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98" name="Google Shape;1998;p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gcfd981c503_0_38:notes"/>
          <p:cNvSpPr/>
          <p:nvPr>
            <p:ph idx="2" type="sldImg"/>
          </p:nvPr>
        </p:nvSpPr>
        <p:spPr>
          <a:xfrm>
            <a:off x="2105025" y="685800"/>
            <a:ext cx="26479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2" name="Google Shape;2012;gcfd981c503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9" name="Shape 2039"/>
        <p:cNvGrpSpPr/>
        <p:nvPr/>
      </p:nvGrpSpPr>
      <p:grpSpPr>
        <a:xfrm>
          <a:off x="0" y="0"/>
          <a:ext cx="0" cy="0"/>
          <a:chOff x="0" y="0"/>
          <a:chExt cx="0" cy="0"/>
        </a:xfrm>
      </p:grpSpPr>
      <p:sp>
        <p:nvSpPr>
          <p:cNvPr id="2040" name="Google Shape;2040;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1" name="Google Shape;2041;p4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5" name="Shape 2065"/>
        <p:cNvGrpSpPr/>
        <p:nvPr/>
      </p:nvGrpSpPr>
      <p:grpSpPr>
        <a:xfrm>
          <a:off x="0" y="0"/>
          <a:ext cx="0" cy="0"/>
          <a:chOff x="0" y="0"/>
          <a:chExt cx="0" cy="0"/>
        </a:xfrm>
      </p:grpSpPr>
      <p:sp>
        <p:nvSpPr>
          <p:cNvPr id="2066" name="Google Shape;2066;p1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7" name="Google Shape;2067;p19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1" name="Shape 2091"/>
        <p:cNvGrpSpPr/>
        <p:nvPr/>
      </p:nvGrpSpPr>
      <p:grpSpPr>
        <a:xfrm>
          <a:off x="0" y="0"/>
          <a:ext cx="0" cy="0"/>
          <a:chOff x="0" y="0"/>
          <a:chExt cx="0" cy="0"/>
        </a:xfrm>
      </p:grpSpPr>
      <p:sp>
        <p:nvSpPr>
          <p:cNvPr id="2092" name="Google Shape;2092;p1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3" name="Google Shape;2093;p19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90" name="Google Shape;190;p9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7" name="Shape 2117"/>
        <p:cNvGrpSpPr/>
        <p:nvPr/>
      </p:nvGrpSpPr>
      <p:grpSpPr>
        <a:xfrm>
          <a:off x="0" y="0"/>
          <a:ext cx="0" cy="0"/>
          <a:chOff x="0" y="0"/>
          <a:chExt cx="0" cy="0"/>
        </a:xfrm>
      </p:grpSpPr>
      <p:sp>
        <p:nvSpPr>
          <p:cNvPr id="2118" name="Google Shape;2118;p2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9" name="Google Shape;2119;p20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3" name="Shape 2143"/>
        <p:cNvGrpSpPr/>
        <p:nvPr/>
      </p:nvGrpSpPr>
      <p:grpSpPr>
        <a:xfrm>
          <a:off x="0" y="0"/>
          <a:ext cx="0" cy="0"/>
          <a:chOff x="0" y="0"/>
          <a:chExt cx="0" cy="0"/>
        </a:xfrm>
      </p:grpSpPr>
      <p:sp>
        <p:nvSpPr>
          <p:cNvPr id="2144" name="Google Shape;2144;p2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5" name="Google Shape;2145;p20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9" name="Shape 2169"/>
        <p:cNvGrpSpPr/>
        <p:nvPr/>
      </p:nvGrpSpPr>
      <p:grpSpPr>
        <a:xfrm>
          <a:off x="0" y="0"/>
          <a:ext cx="0" cy="0"/>
          <a:chOff x="0" y="0"/>
          <a:chExt cx="0" cy="0"/>
        </a:xfrm>
      </p:grpSpPr>
      <p:sp>
        <p:nvSpPr>
          <p:cNvPr id="2170" name="Google Shape;2170;p2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1" name="Google Shape;2171;p20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5" name="Shape 2195"/>
        <p:cNvGrpSpPr/>
        <p:nvPr/>
      </p:nvGrpSpPr>
      <p:grpSpPr>
        <a:xfrm>
          <a:off x="0" y="0"/>
          <a:ext cx="0" cy="0"/>
          <a:chOff x="0" y="0"/>
          <a:chExt cx="0" cy="0"/>
        </a:xfrm>
      </p:grpSpPr>
      <p:sp>
        <p:nvSpPr>
          <p:cNvPr id="2196" name="Google Shape;2196;p2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7" name="Google Shape;2197;p20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1" name="Shape 2221"/>
        <p:cNvGrpSpPr/>
        <p:nvPr/>
      </p:nvGrpSpPr>
      <p:grpSpPr>
        <a:xfrm>
          <a:off x="0" y="0"/>
          <a:ext cx="0" cy="0"/>
          <a:chOff x="0" y="0"/>
          <a:chExt cx="0" cy="0"/>
        </a:xfrm>
      </p:grpSpPr>
      <p:sp>
        <p:nvSpPr>
          <p:cNvPr id="2222" name="Google Shape;2222;p2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3" name="Google Shape;2223;p20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7" name="Shape 2247"/>
        <p:cNvGrpSpPr/>
        <p:nvPr/>
      </p:nvGrpSpPr>
      <p:grpSpPr>
        <a:xfrm>
          <a:off x="0" y="0"/>
          <a:ext cx="0" cy="0"/>
          <a:chOff x="0" y="0"/>
          <a:chExt cx="0" cy="0"/>
        </a:xfrm>
      </p:grpSpPr>
      <p:sp>
        <p:nvSpPr>
          <p:cNvPr id="2248" name="Google Shape;2248;p2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9" name="Google Shape;2249;p20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3" name="Shape 2273"/>
        <p:cNvGrpSpPr/>
        <p:nvPr/>
      </p:nvGrpSpPr>
      <p:grpSpPr>
        <a:xfrm>
          <a:off x="0" y="0"/>
          <a:ext cx="0" cy="0"/>
          <a:chOff x="0" y="0"/>
          <a:chExt cx="0" cy="0"/>
        </a:xfrm>
      </p:grpSpPr>
      <p:sp>
        <p:nvSpPr>
          <p:cNvPr id="2274" name="Google Shape;2274;p2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5" name="Google Shape;2275;p20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9" name="Shape 2299"/>
        <p:cNvGrpSpPr/>
        <p:nvPr/>
      </p:nvGrpSpPr>
      <p:grpSpPr>
        <a:xfrm>
          <a:off x="0" y="0"/>
          <a:ext cx="0" cy="0"/>
          <a:chOff x="0" y="0"/>
          <a:chExt cx="0" cy="0"/>
        </a:xfrm>
      </p:grpSpPr>
      <p:sp>
        <p:nvSpPr>
          <p:cNvPr id="2300" name="Google Shape;2300;p2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1" name="Google Shape;2301;p20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5" name="Shape 2325"/>
        <p:cNvGrpSpPr/>
        <p:nvPr/>
      </p:nvGrpSpPr>
      <p:grpSpPr>
        <a:xfrm>
          <a:off x="0" y="0"/>
          <a:ext cx="0" cy="0"/>
          <a:chOff x="0" y="0"/>
          <a:chExt cx="0" cy="0"/>
        </a:xfrm>
      </p:grpSpPr>
      <p:sp>
        <p:nvSpPr>
          <p:cNvPr id="2326" name="Google Shape;2326;p2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7" name="Google Shape;2327;p20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1" name="Shape 2351"/>
        <p:cNvGrpSpPr/>
        <p:nvPr/>
      </p:nvGrpSpPr>
      <p:grpSpPr>
        <a:xfrm>
          <a:off x="0" y="0"/>
          <a:ext cx="0" cy="0"/>
          <a:chOff x="0" y="0"/>
          <a:chExt cx="0" cy="0"/>
        </a:xfrm>
      </p:grpSpPr>
      <p:sp>
        <p:nvSpPr>
          <p:cNvPr id="2352" name="Google Shape;2352;p2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3" name="Google Shape;2353;p20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04" name="Google Shape;204;p9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7" name="Shape 2377"/>
        <p:cNvGrpSpPr/>
        <p:nvPr/>
      </p:nvGrpSpPr>
      <p:grpSpPr>
        <a:xfrm>
          <a:off x="0" y="0"/>
          <a:ext cx="0" cy="0"/>
          <a:chOff x="0" y="0"/>
          <a:chExt cx="0" cy="0"/>
        </a:xfrm>
      </p:grpSpPr>
      <p:sp>
        <p:nvSpPr>
          <p:cNvPr id="2378" name="Google Shape;2378;p2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9" name="Google Shape;2379;p21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3" name="Shape 2403"/>
        <p:cNvGrpSpPr/>
        <p:nvPr/>
      </p:nvGrpSpPr>
      <p:grpSpPr>
        <a:xfrm>
          <a:off x="0" y="0"/>
          <a:ext cx="0" cy="0"/>
          <a:chOff x="0" y="0"/>
          <a:chExt cx="0" cy="0"/>
        </a:xfrm>
      </p:grpSpPr>
      <p:sp>
        <p:nvSpPr>
          <p:cNvPr id="2404" name="Google Shape;2404;p2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5" name="Google Shape;2405;p21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9" name="Shape 2429"/>
        <p:cNvGrpSpPr/>
        <p:nvPr/>
      </p:nvGrpSpPr>
      <p:grpSpPr>
        <a:xfrm>
          <a:off x="0" y="0"/>
          <a:ext cx="0" cy="0"/>
          <a:chOff x="0" y="0"/>
          <a:chExt cx="0" cy="0"/>
        </a:xfrm>
      </p:grpSpPr>
      <p:sp>
        <p:nvSpPr>
          <p:cNvPr id="2430" name="Google Shape;2430;p2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1" name="Google Shape;2431;p21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5" name="Shape 2455"/>
        <p:cNvGrpSpPr/>
        <p:nvPr/>
      </p:nvGrpSpPr>
      <p:grpSpPr>
        <a:xfrm>
          <a:off x="0" y="0"/>
          <a:ext cx="0" cy="0"/>
          <a:chOff x="0" y="0"/>
          <a:chExt cx="0" cy="0"/>
        </a:xfrm>
      </p:grpSpPr>
      <p:sp>
        <p:nvSpPr>
          <p:cNvPr id="2456" name="Google Shape;2456;p2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7" name="Google Shape;2457;p21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1" name="Shape 2481"/>
        <p:cNvGrpSpPr/>
        <p:nvPr/>
      </p:nvGrpSpPr>
      <p:grpSpPr>
        <a:xfrm>
          <a:off x="0" y="0"/>
          <a:ext cx="0" cy="0"/>
          <a:chOff x="0" y="0"/>
          <a:chExt cx="0" cy="0"/>
        </a:xfrm>
      </p:grpSpPr>
      <p:sp>
        <p:nvSpPr>
          <p:cNvPr id="2482" name="Google Shape;2482;p2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3" name="Google Shape;2483;p21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7" name="Shape 2507"/>
        <p:cNvGrpSpPr/>
        <p:nvPr/>
      </p:nvGrpSpPr>
      <p:grpSpPr>
        <a:xfrm>
          <a:off x="0" y="0"/>
          <a:ext cx="0" cy="0"/>
          <a:chOff x="0" y="0"/>
          <a:chExt cx="0" cy="0"/>
        </a:xfrm>
      </p:grpSpPr>
      <p:sp>
        <p:nvSpPr>
          <p:cNvPr id="2508" name="Google Shape;2508;p2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9" name="Google Shape;2509;p21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3" name="Shape 2533"/>
        <p:cNvGrpSpPr/>
        <p:nvPr/>
      </p:nvGrpSpPr>
      <p:grpSpPr>
        <a:xfrm>
          <a:off x="0" y="0"/>
          <a:ext cx="0" cy="0"/>
          <a:chOff x="0" y="0"/>
          <a:chExt cx="0" cy="0"/>
        </a:xfrm>
      </p:grpSpPr>
      <p:sp>
        <p:nvSpPr>
          <p:cNvPr id="2534" name="Google Shape;2534;p2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5" name="Google Shape;2535;p21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9" name="Shape 2559"/>
        <p:cNvGrpSpPr/>
        <p:nvPr/>
      </p:nvGrpSpPr>
      <p:grpSpPr>
        <a:xfrm>
          <a:off x="0" y="0"/>
          <a:ext cx="0" cy="0"/>
          <a:chOff x="0" y="0"/>
          <a:chExt cx="0" cy="0"/>
        </a:xfrm>
      </p:grpSpPr>
      <p:sp>
        <p:nvSpPr>
          <p:cNvPr id="2560" name="Google Shape;2560;p6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1" name="Google Shape;2561;p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62" name="Google Shape;2562;p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5" name="Shape 2575"/>
        <p:cNvGrpSpPr/>
        <p:nvPr/>
      </p:nvGrpSpPr>
      <p:grpSpPr>
        <a:xfrm>
          <a:off x="0" y="0"/>
          <a:ext cx="0" cy="0"/>
          <a:chOff x="0" y="0"/>
          <a:chExt cx="0" cy="0"/>
        </a:xfrm>
      </p:grpSpPr>
      <p:sp>
        <p:nvSpPr>
          <p:cNvPr id="2576" name="Google Shape;257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7" name="Google Shape;2577;p6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5" name="Shape 2595"/>
        <p:cNvGrpSpPr/>
        <p:nvPr/>
      </p:nvGrpSpPr>
      <p:grpSpPr>
        <a:xfrm>
          <a:off x="0" y="0"/>
          <a:ext cx="0" cy="0"/>
          <a:chOff x="0" y="0"/>
          <a:chExt cx="0" cy="0"/>
        </a:xfrm>
      </p:grpSpPr>
      <p:sp>
        <p:nvSpPr>
          <p:cNvPr id="2596" name="Google Shape;2596;p2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7" name="Google Shape;2597;p21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8" name="Google Shape;218;p9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7" name="Shape 2607"/>
        <p:cNvGrpSpPr/>
        <p:nvPr/>
      </p:nvGrpSpPr>
      <p:grpSpPr>
        <a:xfrm>
          <a:off x="0" y="0"/>
          <a:ext cx="0" cy="0"/>
          <a:chOff x="0" y="0"/>
          <a:chExt cx="0" cy="0"/>
        </a:xfrm>
      </p:grpSpPr>
      <p:sp>
        <p:nvSpPr>
          <p:cNvPr id="2608" name="Google Shape;2608;p2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9" name="Google Shape;2609;p21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1" name="Shape 2611"/>
        <p:cNvGrpSpPr/>
        <p:nvPr/>
      </p:nvGrpSpPr>
      <p:grpSpPr>
        <a:xfrm>
          <a:off x="0" y="0"/>
          <a:ext cx="0" cy="0"/>
          <a:chOff x="0" y="0"/>
          <a:chExt cx="0" cy="0"/>
        </a:xfrm>
      </p:grpSpPr>
      <p:sp>
        <p:nvSpPr>
          <p:cNvPr id="2612" name="Google Shape;2612;p7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3" name="Google Shape;2613;p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14" name="Google Shape;2614;p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6" name="Shape 2626"/>
        <p:cNvGrpSpPr/>
        <p:nvPr/>
      </p:nvGrpSpPr>
      <p:grpSpPr>
        <a:xfrm>
          <a:off x="0" y="0"/>
          <a:ext cx="0" cy="0"/>
          <a:chOff x="0" y="0"/>
          <a:chExt cx="0" cy="0"/>
        </a:xfrm>
      </p:grpSpPr>
      <p:sp>
        <p:nvSpPr>
          <p:cNvPr id="2627" name="Google Shape;2627;p7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8" name="Google Shape;2628;p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29" name="Google Shape;2629;p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5" name="Shape 2635"/>
        <p:cNvGrpSpPr/>
        <p:nvPr/>
      </p:nvGrpSpPr>
      <p:grpSpPr>
        <a:xfrm>
          <a:off x="0" y="0"/>
          <a:ext cx="0" cy="0"/>
          <a:chOff x="0" y="0"/>
          <a:chExt cx="0" cy="0"/>
        </a:xfrm>
      </p:grpSpPr>
      <p:sp>
        <p:nvSpPr>
          <p:cNvPr id="2636" name="Google Shape;2636;p7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7" name="Google Shape;2637;p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38" name="Google Shape;2638;p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4" name="Shape 2644"/>
        <p:cNvGrpSpPr/>
        <p:nvPr/>
      </p:nvGrpSpPr>
      <p:grpSpPr>
        <a:xfrm>
          <a:off x="0" y="0"/>
          <a:ext cx="0" cy="0"/>
          <a:chOff x="0" y="0"/>
          <a:chExt cx="0" cy="0"/>
        </a:xfrm>
      </p:grpSpPr>
      <p:sp>
        <p:nvSpPr>
          <p:cNvPr id="2645" name="Google Shape;2645;p7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6" name="Google Shape;2646;p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47" name="Google Shape;2647;p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6" name="Shape 2656"/>
        <p:cNvGrpSpPr/>
        <p:nvPr/>
      </p:nvGrpSpPr>
      <p:grpSpPr>
        <a:xfrm>
          <a:off x="0" y="0"/>
          <a:ext cx="0" cy="0"/>
          <a:chOff x="0" y="0"/>
          <a:chExt cx="0" cy="0"/>
        </a:xfrm>
      </p:grpSpPr>
      <p:sp>
        <p:nvSpPr>
          <p:cNvPr id="2657" name="Google Shape;2657;p7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8" name="Google Shape;2658;p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59" name="Google Shape;2659;p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8" name="Shape 2668"/>
        <p:cNvGrpSpPr/>
        <p:nvPr/>
      </p:nvGrpSpPr>
      <p:grpSpPr>
        <a:xfrm>
          <a:off x="0" y="0"/>
          <a:ext cx="0" cy="0"/>
          <a:chOff x="0" y="0"/>
          <a:chExt cx="0" cy="0"/>
        </a:xfrm>
      </p:grpSpPr>
      <p:sp>
        <p:nvSpPr>
          <p:cNvPr id="2669" name="Google Shape;2669;p2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0" name="Google Shape;2670;p21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2" name="Shape 2672"/>
        <p:cNvGrpSpPr/>
        <p:nvPr/>
      </p:nvGrpSpPr>
      <p:grpSpPr>
        <a:xfrm>
          <a:off x="0" y="0"/>
          <a:ext cx="0" cy="0"/>
          <a:chOff x="0" y="0"/>
          <a:chExt cx="0" cy="0"/>
        </a:xfrm>
      </p:grpSpPr>
      <p:sp>
        <p:nvSpPr>
          <p:cNvPr id="2673" name="Google Shape;2673;p7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4" name="Google Shape;2674;p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675" name="Google Shape;2675;p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p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89" name="Google Shape;2689;p7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1" name="Shape 2701"/>
        <p:cNvGrpSpPr/>
        <p:nvPr/>
      </p:nvGrpSpPr>
      <p:grpSpPr>
        <a:xfrm>
          <a:off x="0" y="0"/>
          <a:ext cx="0" cy="0"/>
          <a:chOff x="0" y="0"/>
          <a:chExt cx="0" cy="0"/>
        </a:xfrm>
      </p:grpSpPr>
      <p:sp>
        <p:nvSpPr>
          <p:cNvPr id="2702" name="Google Shape;2702;p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03" name="Google Shape;2703;p22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33" name="Google Shape;233;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2" name="Shape 2712"/>
        <p:cNvGrpSpPr/>
        <p:nvPr/>
      </p:nvGrpSpPr>
      <p:grpSpPr>
        <a:xfrm>
          <a:off x="0" y="0"/>
          <a:ext cx="0" cy="0"/>
          <a:chOff x="0" y="0"/>
          <a:chExt cx="0" cy="0"/>
        </a:xfrm>
      </p:grpSpPr>
      <p:sp>
        <p:nvSpPr>
          <p:cNvPr id="2713" name="Google Shape;2713;p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14" name="Google Shape;2714;p22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3" name="Shape 2723"/>
        <p:cNvGrpSpPr/>
        <p:nvPr/>
      </p:nvGrpSpPr>
      <p:grpSpPr>
        <a:xfrm>
          <a:off x="0" y="0"/>
          <a:ext cx="0" cy="0"/>
          <a:chOff x="0" y="0"/>
          <a:chExt cx="0" cy="0"/>
        </a:xfrm>
      </p:grpSpPr>
      <p:sp>
        <p:nvSpPr>
          <p:cNvPr id="2724" name="Google Shape;2724;p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25" name="Google Shape;2725;p22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4" name="Shape 2734"/>
        <p:cNvGrpSpPr/>
        <p:nvPr/>
      </p:nvGrpSpPr>
      <p:grpSpPr>
        <a:xfrm>
          <a:off x="0" y="0"/>
          <a:ext cx="0" cy="0"/>
          <a:chOff x="0" y="0"/>
          <a:chExt cx="0" cy="0"/>
        </a:xfrm>
      </p:grpSpPr>
      <p:sp>
        <p:nvSpPr>
          <p:cNvPr id="2735" name="Google Shape;2735;p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36" name="Google Shape;2736;p22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5" name="Shape 2745"/>
        <p:cNvGrpSpPr/>
        <p:nvPr/>
      </p:nvGrpSpPr>
      <p:grpSpPr>
        <a:xfrm>
          <a:off x="0" y="0"/>
          <a:ext cx="0" cy="0"/>
          <a:chOff x="0" y="0"/>
          <a:chExt cx="0" cy="0"/>
        </a:xfrm>
      </p:grpSpPr>
      <p:sp>
        <p:nvSpPr>
          <p:cNvPr id="2746" name="Google Shape;2746;p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47" name="Google Shape;2747;p22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6" name="Shape 2756"/>
        <p:cNvGrpSpPr/>
        <p:nvPr/>
      </p:nvGrpSpPr>
      <p:grpSpPr>
        <a:xfrm>
          <a:off x="0" y="0"/>
          <a:ext cx="0" cy="0"/>
          <a:chOff x="0" y="0"/>
          <a:chExt cx="0" cy="0"/>
        </a:xfrm>
      </p:grpSpPr>
      <p:sp>
        <p:nvSpPr>
          <p:cNvPr id="2757" name="Google Shape;2757;p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58" name="Google Shape;2758;p22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7" name="Shape 2767"/>
        <p:cNvGrpSpPr/>
        <p:nvPr/>
      </p:nvGrpSpPr>
      <p:grpSpPr>
        <a:xfrm>
          <a:off x="0" y="0"/>
          <a:ext cx="0" cy="0"/>
          <a:chOff x="0" y="0"/>
          <a:chExt cx="0" cy="0"/>
        </a:xfrm>
      </p:grpSpPr>
      <p:sp>
        <p:nvSpPr>
          <p:cNvPr id="2768" name="Google Shape;2768;p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69" name="Google Shape;2769;p22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8" name="Shape 2778"/>
        <p:cNvGrpSpPr/>
        <p:nvPr/>
      </p:nvGrpSpPr>
      <p:grpSpPr>
        <a:xfrm>
          <a:off x="0" y="0"/>
          <a:ext cx="0" cy="0"/>
          <a:chOff x="0" y="0"/>
          <a:chExt cx="0" cy="0"/>
        </a:xfrm>
      </p:grpSpPr>
      <p:sp>
        <p:nvSpPr>
          <p:cNvPr id="2779" name="Google Shape;2779;p2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80" name="Google Shape;2780;p22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9" name="Shape 2789"/>
        <p:cNvGrpSpPr/>
        <p:nvPr/>
      </p:nvGrpSpPr>
      <p:grpSpPr>
        <a:xfrm>
          <a:off x="0" y="0"/>
          <a:ext cx="0" cy="0"/>
          <a:chOff x="0" y="0"/>
          <a:chExt cx="0" cy="0"/>
        </a:xfrm>
      </p:grpSpPr>
      <p:sp>
        <p:nvSpPr>
          <p:cNvPr id="2790" name="Google Shape;2790;p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91" name="Google Shape;2791;p22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0" name="Shape 2800"/>
        <p:cNvGrpSpPr/>
        <p:nvPr/>
      </p:nvGrpSpPr>
      <p:grpSpPr>
        <a:xfrm>
          <a:off x="0" y="0"/>
          <a:ext cx="0" cy="0"/>
          <a:chOff x="0" y="0"/>
          <a:chExt cx="0" cy="0"/>
        </a:xfrm>
      </p:grpSpPr>
      <p:sp>
        <p:nvSpPr>
          <p:cNvPr id="2801" name="Google Shape;2801;p2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2" name="Google Shape;2802;p22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4" name="Shape 2804"/>
        <p:cNvGrpSpPr/>
        <p:nvPr/>
      </p:nvGrpSpPr>
      <p:grpSpPr>
        <a:xfrm>
          <a:off x="0" y="0"/>
          <a:ext cx="0" cy="0"/>
          <a:chOff x="0" y="0"/>
          <a:chExt cx="0" cy="0"/>
        </a:xfrm>
      </p:grpSpPr>
      <p:sp>
        <p:nvSpPr>
          <p:cNvPr id="2805" name="Google Shape;2805;p7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6" name="Google Shape;2806;p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807" name="Google Shape;2807;p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8" name="Google Shape;268;p1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7" name="Shape 2817"/>
        <p:cNvGrpSpPr/>
        <p:nvPr/>
      </p:nvGrpSpPr>
      <p:grpSpPr>
        <a:xfrm>
          <a:off x="0" y="0"/>
          <a:ext cx="0" cy="0"/>
          <a:chOff x="0" y="0"/>
          <a:chExt cx="0" cy="0"/>
        </a:xfrm>
      </p:grpSpPr>
      <p:sp>
        <p:nvSpPr>
          <p:cNvPr id="2818" name="Google Shape;2818;p2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9" name="Google Shape;2819;p23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1" name="Shape 2821"/>
        <p:cNvGrpSpPr/>
        <p:nvPr/>
      </p:nvGrpSpPr>
      <p:grpSpPr>
        <a:xfrm>
          <a:off x="0" y="0"/>
          <a:ext cx="0" cy="0"/>
          <a:chOff x="0" y="0"/>
          <a:chExt cx="0" cy="0"/>
        </a:xfrm>
      </p:grpSpPr>
      <p:sp>
        <p:nvSpPr>
          <p:cNvPr id="2822" name="Google Shape;2822;p7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3" name="Google Shape;2823;p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824" name="Google Shape;2824;p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54" name="Google Shape;354;p9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8" name="Google Shape;88;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37" name="Google Shape;437;p9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21" name="Google Shape;521;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35" name="Google Shape;535;p1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63" name="Google Shape;563;p1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78" name="Google Shape;578;p9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93" name="Google Shape;593;p9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08" name="Google Shape;608;p9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23" name="Google Shape;623;p9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38" name="Google Shape;638;p10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53" name="Google Shape;653;p10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68" name="Google Shape;668;p10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83" name="Google Shape;683;p10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98" name="Google Shape;698;p10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13" name="Google Shape;713;p10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28" name="Google Shape;728;p10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43" name="Google Shape;743;p10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58" name="Google Shape;758;p10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73" name="Google Shape;773;p10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88" name="Google Shape;788;p11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03" name="Google Shape;803;p11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18" name="Google Shape;818;p11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33" name="Google Shape;833;p11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48" name="Google Shape;848;p11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3" name="Google Shape;863;p11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78" name="Google Shape;878;p11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93" name="Google Shape;893;p11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08" name="Google Shape;908;p11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23" name="Google Shape;923;p11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38" name="Google Shape;938;p12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53" name="Google Shape;953;p12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68" name="Google Shape;968;p12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83" name="Google Shape;983;p12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98" name="Google Shape;998;p12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2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14" name="Google Shape;1014;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1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8" name="Google Shape;1058;p12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1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 name="Google Shape;1083;p12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1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3" name="Google Shape;1103;p12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1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3" name="Google Shape;1123;p12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1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3" name="Google Shape;1143;p12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1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3" name="Google Shape;1163;p13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1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3" name="Google Shape;1183;p13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3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7" name="Google Shape;1187;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88" name="Google Shape;1188;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13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2" name="Google Shape;1202;p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03" name="Google Shape;1203;p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13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1" name="Google Shape;1211;p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12" name="Google Shape;1212;p1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13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0" name="Google Shape;1220;p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21" name="Google Shape;1221;p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3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9" name="Google Shape;1229;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230" name="Google Shape;1230;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44" name="Google Shape;1244;p3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58" name="Google Shape;1258;p4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66" name="Google Shape;1266;p13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80" name="Google Shape;1280;p13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7" name="Google Shape;117;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88" name="Google Shape;1288;p13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02" name="Google Shape;1302;p13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p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10" name="Google Shape;1310;p13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24" name="Google Shape;1324;p14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p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32" name="Google Shape;1332;p14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46" name="Google Shape;1346;p14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p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54" name="Google Shape;1354;p14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68" name="Google Shape;1368;p14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p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76" name="Google Shape;1376;p14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p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90" name="Google Shape;1390;p14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p1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98" name="Google Shape;1398;p14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p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12" name="Google Shape;1412;p14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20" name="Google Shape;1420;p14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34" name="Google Shape;1434;p15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42" name="Google Shape;1442;p15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p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56" name="Google Shape;1456;p15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64" name="Google Shape;1464;p15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78" name="Google Shape;1478;p15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p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86" name="Google Shape;1486;p15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00" name="Google Shape;1500;p15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2" name="Google Shape;13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08" name="Google Shape;1508;p157: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p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22" name="Google Shape;1522;p158: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p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30" name="Google Shape;1530;p159: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p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44" name="Google Shape;1544;p160: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p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52" name="Google Shape;1552;p16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p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66" name="Google Shape;1566;p16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p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74" name="Google Shape;1574;p16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p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88" name="Google Shape;1588;p164: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p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96" name="Google Shape;1596;p165: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p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10" name="Google Shape;1610;p166: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8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1pPr>
            <a:lvl2pPr indent="0" lvl="1"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2pPr>
            <a:lvl3pPr indent="0" lvl="2"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3pPr>
            <a:lvl4pPr indent="0" lvl="3"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4pPr>
            <a:lvl5pPr indent="0" lvl="4"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5pPr>
            <a:lvl6pPr indent="0" lvl="5"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6pPr>
            <a:lvl7pPr indent="0" lvl="6"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7pPr>
            <a:lvl8pPr indent="0" lvl="7"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8pPr>
            <a:lvl9pPr indent="0" lvl="8"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89"/>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9"/>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67" name="Google Shape;67;p8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90"/>
          <p:cNvSpPr txBox="1"/>
          <p:nvPr>
            <p:ph type="title"/>
          </p:nvPr>
        </p:nvSpPr>
        <p:spPr>
          <a:xfrm rot="5400000">
            <a:off x="2138071" y="3959569"/>
            <a:ext cx="8524029" cy="16759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0"/>
          <p:cNvSpPr txBox="1"/>
          <p:nvPr>
            <p:ph idx="1" type="body"/>
          </p:nvPr>
        </p:nvSpPr>
        <p:spPr>
          <a:xfrm rot="5400000">
            <a:off x="-1262353" y="2332223"/>
            <a:ext cx="8524029" cy="49306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2" name="Google Shape;72;p9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81"/>
          <p:cNvSpPr txBox="1"/>
          <p:nvPr>
            <p:ph type="ctrTitle"/>
          </p:nvPr>
        </p:nvSpPr>
        <p:spPr>
          <a:xfrm>
            <a:off x="582930" y="1646133"/>
            <a:ext cx="6606540" cy="35018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100"/>
              <a:buFont typeface="Calibri"/>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1"/>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p:txBody>
      </p:sp>
      <p:sp>
        <p:nvSpPr>
          <p:cNvPr id="20" name="Google Shape;20;p8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8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8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82"/>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2"/>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26" name="Google Shape;26;p8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83"/>
          <p:cNvSpPr txBox="1"/>
          <p:nvPr>
            <p:ph type="title"/>
          </p:nvPr>
        </p:nvSpPr>
        <p:spPr>
          <a:xfrm>
            <a:off x="530305" y="2507618"/>
            <a:ext cx="6703695" cy="41840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100"/>
              <a:buFont typeface="Calibri"/>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3"/>
          <p:cNvSpPr txBox="1"/>
          <p:nvPr>
            <p:ph idx="1" type="body"/>
          </p:nvPr>
        </p:nvSpPr>
        <p:spPr>
          <a:xfrm>
            <a:off x="530305" y="6731215"/>
            <a:ext cx="6703695" cy="22002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sz="2040">
                <a:solidFill>
                  <a:schemeClr val="dk1"/>
                </a:solidFill>
              </a:defRPr>
            </a:lvl1pPr>
            <a:lvl2pPr indent="-228600" lvl="1" marL="914400" algn="l">
              <a:lnSpc>
                <a:spcPct val="90000"/>
              </a:lnSpc>
              <a:spcBef>
                <a:spcPts val="425"/>
              </a:spcBef>
              <a:spcAft>
                <a:spcPts val="0"/>
              </a:spcAft>
              <a:buClr>
                <a:srgbClr val="888888"/>
              </a:buClr>
              <a:buSzPts val="1700"/>
              <a:buNone/>
              <a:defRPr sz="1700">
                <a:solidFill>
                  <a:srgbClr val="888888"/>
                </a:solidFill>
              </a:defRPr>
            </a:lvl2pPr>
            <a:lvl3pPr indent="-228600" lvl="2" marL="1371600" algn="l">
              <a:lnSpc>
                <a:spcPct val="90000"/>
              </a:lnSpc>
              <a:spcBef>
                <a:spcPts val="425"/>
              </a:spcBef>
              <a:spcAft>
                <a:spcPts val="0"/>
              </a:spcAft>
              <a:buClr>
                <a:srgbClr val="888888"/>
              </a:buClr>
              <a:buSzPts val="1530"/>
              <a:buNone/>
              <a:defRPr sz="1530">
                <a:solidFill>
                  <a:srgbClr val="888888"/>
                </a:solidFill>
              </a:defRPr>
            </a:lvl3pPr>
            <a:lvl4pPr indent="-228600" lvl="3" marL="1828800" algn="l">
              <a:lnSpc>
                <a:spcPct val="90000"/>
              </a:lnSpc>
              <a:spcBef>
                <a:spcPts val="425"/>
              </a:spcBef>
              <a:spcAft>
                <a:spcPts val="0"/>
              </a:spcAft>
              <a:buClr>
                <a:srgbClr val="888888"/>
              </a:buClr>
              <a:buSzPts val="1360"/>
              <a:buNone/>
              <a:defRPr sz="1360">
                <a:solidFill>
                  <a:srgbClr val="888888"/>
                </a:solidFill>
              </a:defRPr>
            </a:lvl4pPr>
            <a:lvl5pPr indent="-228600" lvl="4" marL="2286000" algn="l">
              <a:lnSpc>
                <a:spcPct val="90000"/>
              </a:lnSpc>
              <a:spcBef>
                <a:spcPts val="425"/>
              </a:spcBef>
              <a:spcAft>
                <a:spcPts val="0"/>
              </a:spcAft>
              <a:buClr>
                <a:srgbClr val="888888"/>
              </a:buClr>
              <a:buSzPts val="1360"/>
              <a:buNone/>
              <a:defRPr sz="1360">
                <a:solidFill>
                  <a:srgbClr val="888888"/>
                </a:solidFill>
              </a:defRPr>
            </a:lvl5pPr>
            <a:lvl6pPr indent="-228600" lvl="5" marL="2743200" algn="l">
              <a:lnSpc>
                <a:spcPct val="90000"/>
              </a:lnSpc>
              <a:spcBef>
                <a:spcPts val="425"/>
              </a:spcBef>
              <a:spcAft>
                <a:spcPts val="0"/>
              </a:spcAft>
              <a:buClr>
                <a:srgbClr val="888888"/>
              </a:buClr>
              <a:buSzPts val="1360"/>
              <a:buNone/>
              <a:defRPr sz="1360">
                <a:solidFill>
                  <a:srgbClr val="888888"/>
                </a:solidFill>
              </a:defRPr>
            </a:lvl6pPr>
            <a:lvl7pPr indent="-228600" lvl="6" marL="3200400" algn="l">
              <a:lnSpc>
                <a:spcPct val="90000"/>
              </a:lnSpc>
              <a:spcBef>
                <a:spcPts val="425"/>
              </a:spcBef>
              <a:spcAft>
                <a:spcPts val="0"/>
              </a:spcAft>
              <a:buClr>
                <a:srgbClr val="888888"/>
              </a:buClr>
              <a:buSzPts val="1360"/>
              <a:buNone/>
              <a:defRPr sz="1360">
                <a:solidFill>
                  <a:srgbClr val="888888"/>
                </a:solidFill>
              </a:defRPr>
            </a:lvl7pPr>
            <a:lvl8pPr indent="-228600" lvl="7" marL="3657600" algn="l">
              <a:lnSpc>
                <a:spcPct val="90000"/>
              </a:lnSpc>
              <a:spcBef>
                <a:spcPts val="425"/>
              </a:spcBef>
              <a:spcAft>
                <a:spcPts val="0"/>
              </a:spcAft>
              <a:buClr>
                <a:srgbClr val="888888"/>
              </a:buClr>
              <a:buSzPts val="1360"/>
              <a:buNone/>
              <a:defRPr sz="1360">
                <a:solidFill>
                  <a:srgbClr val="888888"/>
                </a:solidFill>
              </a:defRPr>
            </a:lvl8pPr>
            <a:lvl9pPr indent="-228600" lvl="8" marL="4114800" algn="l">
              <a:lnSpc>
                <a:spcPct val="90000"/>
              </a:lnSpc>
              <a:spcBef>
                <a:spcPts val="425"/>
              </a:spcBef>
              <a:spcAft>
                <a:spcPts val="0"/>
              </a:spcAft>
              <a:buClr>
                <a:srgbClr val="888888"/>
              </a:buClr>
              <a:buSzPts val="1360"/>
              <a:buNone/>
              <a:defRPr sz="1360">
                <a:solidFill>
                  <a:srgbClr val="888888"/>
                </a:solidFill>
              </a:defRPr>
            </a:lvl9pPr>
          </a:lstStyle>
          <a:p/>
        </p:txBody>
      </p:sp>
      <p:sp>
        <p:nvSpPr>
          <p:cNvPr id="31" name="Google Shape;31;p8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8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1pPr>
            <a:lvl2pPr indent="0" lvl="1"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2pPr>
            <a:lvl3pPr indent="0" lvl="2"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3pPr>
            <a:lvl4pPr indent="0" lvl="3"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4pPr>
            <a:lvl5pPr indent="0" lvl="4"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5pPr>
            <a:lvl6pPr indent="0" lvl="5"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6pPr>
            <a:lvl7pPr indent="0" lvl="6"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7pPr>
            <a:lvl8pPr indent="0" lvl="7"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8pPr>
            <a:lvl9pPr indent="0" lvl="8" marL="0" algn="ctr">
              <a:lnSpc>
                <a:spcPct val="100000"/>
              </a:lnSpc>
              <a:spcBef>
                <a:spcPts val="0"/>
              </a:spcBef>
              <a:spcAft>
                <a:spcPts val="0"/>
              </a:spcAft>
              <a:buSzPts val="1200"/>
              <a:buNone/>
              <a:defRPr b="0" i="0" sz="12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84"/>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4"/>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7" name="Google Shape;37;p84"/>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8" name="Google Shape;38;p8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5"/>
          <p:cNvSpPr txBox="1"/>
          <p:nvPr>
            <p:ph type="title"/>
          </p:nvPr>
        </p:nvSpPr>
        <p:spPr>
          <a:xfrm>
            <a:off x="535365"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5"/>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3" name="Google Shape;43;p85"/>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4" name="Google Shape;44;p85"/>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5" name="Google Shape;45;p85"/>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6" name="Google Shape;46;p85"/>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5"/>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86"/>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6"/>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6"/>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87"/>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Calibri"/>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7"/>
          <p:cNvSpPr txBox="1"/>
          <p:nvPr>
            <p:ph idx="1" type="body"/>
          </p:nvPr>
        </p:nvSpPr>
        <p:spPr>
          <a:xfrm>
            <a:off x="3304282" y="1448226"/>
            <a:ext cx="3934778" cy="7147983"/>
          </a:xfrm>
          <a:prstGeom prst="rect">
            <a:avLst/>
          </a:prstGeom>
          <a:noFill/>
          <a:ln>
            <a:noFill/>
          </a:ln>
        </p:spPr>
        <p:txBody>
          <a:bodyPr anchorCtr="0" anchor="t" bIns="45700" lIns="91425" spcFirstLastPara="1" rIns="91425" wrap="square" tIns="45700">
            <a:normAutofit/>
          </a:bodyPr>
          <a:lstStyle>
            <a:lvl1pPr indent="-401320" lvl="0" marL="457200" algn="l">
              <a:lnSpc>
                <a:spcPct val="90000"/>
              </a:lnSpc>
              <a:spcBef>
                <a:spcPts val="850"/>
              </a:spcBef>
              <a:spcAft>
                <a:spcPts val="0"/>
              </a:spcAft>
              <a:buClr>
                <a:schemeClr val="dk1"/>
              </a:buClr>
              <a:buSzPts val="2720"/>
              <a:buChar char="•"/>
              <a:defRPr sz="2720"/>
            </a:lvl1pPr>
            <a:lvl2pPr indent="-379730" lvl="1" marL="914400" algn="l">
              <a:lnSpc>
                <a:spcPct val="90000"/>
              </a:lnSpc>
              <a:spcBef>
                <a:spcPts val="425"/>
              </a:spcBef>
              <a:spcAft>
                <a:spcPts val="0"/>
              </a:spcAft>
              <a:buClr>
                <a:schemeClr val="dk1"/>
              </a:buClr>
              <a:buSzPts val="2380"/>
              <a:buChar char="•"/>
              <a:defRPr sz="2380"/>
            </a:lvl2pPr>
            <a:lvl3pPr indent="-358139" lvl="2" marL="1371600" algn="l">
              <a:lnSpc>
                <a:spcPct val="90000"/>
              </a:lnSpc>
              <a:spcBef>
                <a:spcPts val="425"/>
              </a:spcBef>
              <a:spcAft>
                <a:spcPts val="0"/>
              </a:spcAft>
              <a:buClr>
                <a:schemeClr val="dk1"/>
              </a:buClr>
              <a:buSzPts val="2040"/>
              <a:buChar char="•"/>
              <a:defRPr sz="2040"/>
            </a:lvl3pPr>
            <a:lvl4pPr indent="-336550" lvl="3" marL="1828800" algn="l">
              <a:lnSpc>
                <a:spcPct val="90000"/>
              </a:lnSpc>
              <a:spcBef>
                <a:spcPts val="425"/>
              </a:spcBef>
              <a:spcAft>
                <a:spcPts val="0"/>
              </a:spcAft>
              <a:buClr>
                <a:schemeClr val="dk1"/>
              </a:buClr>
              <a:buSzPts val="1700"/>
              <a:buChar char="•"/>
              <a:defRPr sz="1700"/>
            </a:lvl4pPr>
            <a:lvl5pPr indent="-336550" lvl="4" marL="2286000" algn="l">
              <a:lnSpc>
                <a:spcPct val="90000"/>
              </a:lnSpc>
              <a:spcBef>
                <a:spcPts val="425"/>
              </a:spcBef>
              <a:spcAft>
                <a:spcPts val="0"/>
              </a:spcAft>
              <a:buClr>
                <a:schemeClr val="dk1"/>
              </a:buClr>
              <a:buSzPts val="1700"/>
              <a:buChar char="•"/>
              <a:defRPr sz="1700"/>
            </a:lvl5pPr>
            <a:lvl6pPr indent="-336550" lvl="5" marL="2743200" algn="l">
              <a:lnSpc>
                <a:spcPct val="90000"/>
              </a:lnSpc>
              <a:spcBef>
                <a:spcPts val="425"/>
              </a:spcBef>
              <a:spcAft>
                <a:spcPts val="0"/>
              </a:spcAft>
              <a:buClr>
                <a:schemeClr val="dk1"/>
              </a:buClr>
              <a:buSzPts val="1700"/>
              <a:buChar char="•"/>
              <a:defRPr sz="1700"/>
            </a:lvl6pPr>
            <a:lvl7pPr indent="-336550" lvl="6" marL="3200400" algn="l">
              <a:lnSpc>
                <a:spcPct val="90000"/>
              </a:lnSpc>
              <a:spcBef>
                <a:spcPts val="425"/>
              </a:spcBef>
              <a:spcAft>
                <a:spcPts val="0"/>
              </a:spcAft>
              <a:buClr>
                <a:schemeClr val="dk1"/>
              </a:buClr>
              <a:buSzPts val="1700"/>
              <a:buChar char="•"/>
              <a:defRPr sz="1700"/>
            </a:lvl7pPr>
            <a:lvl8pPr indent="-336550" lvl="7" marL="3657600" algn="l">
              <a:lnSpc>
                <a:spcPct val="90000"/>
              </a:lnSpc>
              <a:spcBef>
                <a:spcPts val="425"/>
              </a:spcBef>
              <a:spcAft>
                <a:spcPts val="0"/>
              </a:spcAft>
              <a:buClr>
                <a:schemeClr val="dk1"/>
              </a:buClr>
              <a:buSzPts val="1700"/>
              <a:buChar char="•"/>
              <a:defRPr sz="1700"/>
            </a:lvl8pPr>
            <a:lvl9pPr indent="-336550" lvl="8" marL="4114800" algn="l">
              <a:lnSpc>
                <a:spcPct val="90000"/>
              </a:lnSpc>
              <a:spcBef>
                <a:spcPts val="425"/>
              </a:spcBef>
              <a:spcAft>
                <a:spcPts val="0"/>
              </a:spcAft>
              <a:buClr>
                <a:schemeClr val="dk1"/>
              </a:buClr>
              <a:buSzPts val="1700"/>
              <a:buChar char="•"/>
              <a:defRPr sz="1700"/>
            </a:lvl9pPr>
          </a:lstStyle>
          <a:p/>
        </p:txBody>
      </p:sp>
      <p:sp>
        <p:nvSpPr>
          <p:cNvPr id="55" name="Google Shape;55;p87"/>
          <p:cNvSpPr txBox="1"/>
          <p:nvPr>
            <p:ph idx="2"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56" name="Google Shape;56;p8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88"/>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20"/>
              <a:buFont typeface="Calibri"/>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8"/>
          <p:cNvSpPr/>
          <p:nvPr>
            <p:ph idx="2" type="pic"/>
          </p:nvPr>
        </p:nvSpPr>
        <p:spPr>
          <a:xfrm>
            <a:off x="3304282" y="1448226"/>
            <a:ext cx="3934778" cy="7147983"/>
          </a:xfrm>
          <a:prstGeom prst="rect">
            <a:avLst/>
          </a:prstGeom>
          <a:noFill/>
          <a:ln>
            <a:noFill/>
          </a:ln>
        </p:spPr>
      </p:sp>
      <p:sp>
        <p:nvSpPr>
          <p:cNvPr id="61" name="Google Shape;61;p88"/>
          <p:cNvSpPr txBox="1"/>
          <p:nvPr>
            <p:ph idx="1" type="body"/>
          </p:nvPr>
        </p:nvSpPr>
        <p:spPr>
          <a:xfrm>
            <a:off x="535365" y="3017520"/>
            <a:ext cx="2506801" cy="55903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2" name="Google Shape;62;p8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9"/>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9"/>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rm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12" name="Google Shape;12;p7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4.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 Id="rId3" Type="http://schemas.openxmlformats.org/officeDocument/2006/relationships/image" Target="../media/image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4.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 Id="rId3" Type="http://schemas.openxmlformats.org/officeDocument/2006/relationships/image" Target="../media/image4.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 Id="rId3" Type="http://schemas.openxmlformats.org/officeDocument/2006/relationships/image" Target="../media/image4.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 Id="rId3" Type="http://schemas.openxmlformats.org/officeDocument/2006/relationships/image" Target="../media/image4.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 Id="rId3" Type="http://schemas.openxmlformats.org/officeDocument/2006/relationships/image" Target="../media/image4.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 Id="rId3" Type="http://schemas.openxmlformats.org/officeDocument/2006/relationships/image" Target="../media/image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8.png"/><Relationship Id="rId4" Type="http://schemas.openxmlformats.org/officeDocument/2006/relationships/image" Target="../media/image21.jpg"/><Relationship Id="rId5" Type="http://schemas.openxmlformats.org/officeDocument/2006/relationships/image" Target="../media/image1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vmlDrawing" Target="../drawings/vmlDrawing1.vml"/><Relationship Id="rId4" Type="http://schemas.openxmlformats.org/officeDocument/2006/relationships/image" Target="../media/image4.png"/><Relationship Id="rId5" Type="http://schemas.openxmlformats.org/officeDocument/2006/relationships/package" Target="../embeddings/Microsoft_Excel_Sheet1.xlsx"/><Relationship Id="rId6" Type="http://schemas.openxmlformats.org/officeDocument/2006/relationships/package" Target="../embeddings/Microsoft_Excel_Sheet1.xlsx"/><Relationship Id="rId7" Type="http://schemas.openxmlformats.org/officeDocument/2006/relationships/image" Target="../media/image1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 Id="rId3" Type="http://schemas.openxmlformats.org/officeDocument/2006/relationships/image" Target="../media/image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 Id="rId3" Type="http://schemas.openxmlformats.org/officeDocument/2006/relationships/image" Target="../media/image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 Id="rId3" Type="http://schemas.openxmlformats.org/officeDocument/2006/relationships/image" Target="../media/image4.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4.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4.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 Id="rId3" Type="http://schemas.openxmlformats.org/officeDocument/2006/relationships/image" Target="../media/image8.png"/><Relationship Id="rId4" Type="http://schemas.openxmlformats.org/officeDocument/2006/relationships/image" Target="../media/image21.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14.png"/><Relationship Id="rId4" Type="http://schemas.openxmlformats.org/officeDocument/2006/relationships/image" Target="../media/image23.jpg"/><Relationship Id="rId5" Type="http://schemas.openxmlformats.org/officeDocument/2006/relationships/image" Target="../media/image1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11.png"/><Relationship Id="rId4" Type="http://schemas.openxmlformats.org/officeDocument/2006/relationships/image" Target="../media/image4.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image" Target="../media/image11.png"/><Relationship Id="rId4" Type="http://schemas.openxmlformats.org/officeDocument/2006/relationships/image" Target="../media/image4.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 Id="rId3"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11.png"/><Relationship Id="rId4" Type="http://schemas.openxmlformats.org/officeDocument/2006/relationships/image" Target="../media/image4.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11.png"/><Relationship Id="rId4" Type="http://schemas.openxmlformats.org/officeDocument/2006/relationships/image" Target="../media/image4.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image" Target="../media/image11.png"/><Relationship Id="rId4" Type="http://schemas.openxmlformats.org/officeDocument/2006/relationships/image" Target="../media/image4.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image" Target="../media/image11.png"/><Relationship Id="rId4" Type="http://schemas.openxmlformats.org/officeDocument/2006/relationships/image" Target="../media/image4.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image" Target="../media/image11.png"/><Relationship Id="rId4" Type="http://schemas.openxmlformats.org/officeDocument/2006/relationships/image" Target="../media/image4.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11.png"/><Relationship Id="rId4" Type="http://schemas.openxmlformats.org/officeDocument/2006/relationships/image" Target="../media/image4.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11.png"/><Relationship Id="rId4" Type="http://schemas.openxmlformats.org/officeDocument/2006/relationships/image" Target="../media/image4.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image" Target="../media/image11.png"/><Relationship Id="rId4" Type="http://schemas.openxmlformats.org/officeDocument/2006/relationships/image" Target="../media/image4.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 Id="rId3" Type="http://schemas.openxmlformats.org/officeDocument/2006/relationships/image" Target="../media/image11.png"/><Relationship Id="rId4" Type="http://schemas.openxmlformats.org/officeDocument/2006/relationships/image" Target="../media/image4.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 Id="rId3"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image" Target="../media/image11.png"/><Relationship Id="rId4" Type="http://schemas.openxmlformats.org/officeDocument/2006/relationships/image" Target="../media/image4.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 Id="rId3" Type="http://schemas.openxmlformats.org/officeDocument/2006/relationships/image" Target="../media/image11.png"/><Relationship Id="rId4" Type="http://schemas.openxmlformats.org/officeDocument/2006/relationships/image" Target="../media/image4.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 Id="rId3" Type="http://schemas.openxmlformats.org/officeDocument/2006/relationships/image" Target="../media/image11.png"/><Relationship Id="rId4" Type="http://schemas.openxmlformats.org/officeDocument/2006/relationships/image" Target="../media/image4.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 Id="rId3" Type="http://schemas.openxmlformats.org/officeDocument/2006/relationships/image" Target="../media/image11.png"/><Relationship Id="rId4" Type="http://schemas.openxmlformats.org/officeDocument/2006/relationships/image" Target="../media/image4.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 Id="rId3" Type="http://schemas.openxmlformats.org/officeDocument/2006/relationships/image" Target="../media/image11.png"/><Relationship Id="rId4" Type="http://schemas.openxmlformats.org/officeDocument/2006/relationships/image" Target="../media/image4.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image" Target="../media/image11.png"/><Relationship Id="rId4" Type="http://schemas.openxmlformats.org/officeDocument/2006/relationships/image" Target="../media/image4.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 Id="rId3" Type="http://schemas.openxmlformats.org/officeDocument/2006/relationships/image" Target="../media/image11.png"/><Relationship Id="rId4" Type="http://schemas.openxmlformats.org/officeDocument/2006/relationships/image" Target="../media/image4.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7.xml"/><Relationship Id="rId3" Type="http://schemas.openxmlformats.org/officeDocument/2006/relationships/image" Target="../media/image8.png"/><Relationship Id="rId4" Type="http://schemas.openxmlformats.org/officeDocument/2006/relationships/image" Target="../media/image21.jpg"/><Relationship Id="rId5" Type="http://schemas.openxmlformats.org/officeDocument/2006/relationships/image" Target="../media/image16.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 Id="rId3" Type="http://schemas.openxmlformats.org/officeDocument/2006/relationships/vmlDrawing" Target="../drawings/vmlDrawing2.vml"/><Relationship Id="rId4" Type="http://schemas.openxmlformats.org/officeDocument/2006/relationships/image" Target="../media/image4.png"/><Relationship Id="rId5" Type="http://schemas.openxmlformats.org/officeDocument/2006/relationships/package" Target="../embeddings/Microsoft_Excel_Sheet2.xlsx"/><Relationship Id="rId6" Type="http://schemas.openxmlformats.org/officeDocument/2006/relationships/package" Target="../embeddings/Microsoft_Excel_Sheet2.xlsx"/><Relationship Id="rId7" Type="http://schemas.openxmlformats.org/officeDocument/2006/relationships/image" Target="../media/image18.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1.xml"/><Relationship Id="rId3" Type="http://schemas.openxmlformats.org/officeDocument/2006/relationships/image" Target="../media/image8.png"/><Relationship Id="rId4" Type="http://schemas.openxmlformats.org/officeDocument/2006/relationships/image" Target="../media/image21.jp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7.xml"/><Relationship Id="rId3" Type="http://schemas.openxmlformats.org/officeDocument/2006/relationships/image" Target="../media/image8.png"/><Relationship Id="rId4" Type="http://schemas.openxmlformats.org/officeDocument/2006/relationships/image" Target="../media/image21.jp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 Id="rId3" Type="http://schemas.openxmlformats.org/officeDocument/2006/relationships/image" Target="../media/image4.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9.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0.xml"/><Relationship Id="rId3" Type="http://schemas.openxmlformats.org/officeDocument/2006/relationships/image" Target="../media/image4.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1.xml"/><Relationship Id="rId3" Type="http://schemas.openxmlformats.org/officeDocument/2006/relationships/image" Target="../media/image4.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 Id="rId3" Type="http://schemas.openxmlformats.org/officeDocument/2006/relationships/image" Target="../media/image4.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3.xml"/><Relationship Id="rId3" Type="http://schemas.openxmlformats.org/officeDocument/2006/relationships/image" Target="../media/image4.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4.xml"/><Relationship Id="rId3" Type="http://schemas.openxmlformats.org/officeDocument/2006/relationships/image" Target="../media/image4.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5.xml"/><Relationship Id="rId3" Type="http://schemas.openxmlformats.org/officeDocument/2006/relationships/image" Target="../media/image4.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6.xml"/><Relationship Id="rId3" Type="http://schemas.openxmlformats.org/officeDocument/2006/relationships/image" Target="../media/image4.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7.xml"/><Relationship Id="rId3" Type="http://schemas.openxmlformats.org/officeDocument/2006/relationships/image" Target="../media/image4.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9.xml"/><Relationship Id="rId3" Type="http://schemas.openxmlformats.org/officeDocument/2006/relationships/hyperlink" Target="mailto:FBCoachSimpson@gmail.com" TargetMode="External"/><Relationship Id="rId4" Type="http://schemas.openxmlformats.org/officeDocument/2006/relationships/image" Target="../media/image17.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1.xml"/><Relationship Id="rId3" Type="http://schemas.openxmlformats.org/officeDocument/2006/relationships/hyperlink" Target="https://www.fbcoachsimpson.com/guntbundle" TargetMode="External"/><Relationship Id="rId4" Type="http://schemas.openxmlformats.org/officeDocument/2006/relationships/image" Target="../media/image19.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8.png"/><Relationship Id="rId4" Type="http://schemas.openxmlformats.org/officeDocument/2006/relationships/image" Target="../media/image2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8.png"/><Relationship Id="rId4" Type="http://schemas.openxmlformats.org/officeDocument/2006/relationships/image" Target="../media/image2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8.png"/><Relationship Id="rId4" Type="http://schemas.openxmlformats.org/officeDocument/2006/relationships/image" Target="../media/image2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FBCoachSimpson@gmail.com" TargetMode="External"/><Relationship Id="rId4" Type="http://schemas.openxmlformats.org/officeDocument/2006/relationships/hyperlink" Target="https://www.fbcoachsimpson.co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80" name="Google Shape;80;p1"/>
          <p:cNvSpPr txBox="1"/>
          <p:nvPr/>
        </p:nvSpPr>
        <p:spPr>
          <a:xfrm>
            <a:off x="0" y="2511754"/>
            <a:ext cx="7772399"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Offensive Coordinator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Workbook</a:t>
            </a:r>
            <a:endParaRPr b="0" i="0" sz="1400" u="none" cap="none" strike="noStrike">
              <a:solidFill>
                <a:srgbClr val="000000"/>
              </a:solidFill>
              <a:latin typeface="Arial"/>
              <a:ea typeface="Arial"/>
              <a:cs typeface="Arial"/>
              <a:sym typeface="Arial"/>
            </a:endParaRPr>
          </a:p>
        </p:txBody>
      </p:sp>
      <p:sp>
        <p:nvSpPr>
          <p:cNvPr id="81" name="Google Shape;81;p1"/>
          <p:cNvSpPr txBox="1"/>
          <p:nvPr/>
        </p:nvSpPr>
        <p:spPr>
          <a:xfrm>
            <a:off x="-1" y="6917439"/>
            <a:ext cx="777239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Kenny Simpson</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0" y="8469388"/>
            <a:ext cx="77724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A Find a Way Publication</a:t>
            </a:r>
            <a:endParaRPr b="0" i="0" sz="1400" u="none" cap="none" strike="noStrike">
              <a:solidFill>
                <a:srgbClr val="000000"/>
              </a:solidFill>
              <a:latin typeface="Arial"/>
              <a:ea typeface="Arial"/>
              <a:cs typeface="Arial"/>
              <a:sym typeface="Arial"/>
            </a:endParaRPr>
          </a:p>
        </p:txBody>
      </p:sp>
      <p:pic>
        <p:nvPicPr>
          <p:cNvPr descr="Google Shape;89;g74ce06aec8_0_827" id="83" name="Google Shape;83;p1"/>
          <p:cNvPicPr preferRelativeResize="0"/>
          <p:nvPr/>
        </p:nvPicPr>
        <p:blipFill rotWithShape="1">
          <a:blip r:embed="rId3">
            <a:alphaModFix amt="5000"/>
          </a:blip>
          <a:srcRect b="21318" l="0" r="0" t="20433"/>
          <a:stretch/>
        </p:blipFill>
        <p:spPr>
          <a:xfrm>
            <a:off x="2358440" y="8024410"/>
            <a:ext cx="3055520" cy="1398061"/>
          </a:xfrm>
          <a:prstGeom prst="rect">
            <a:avLst/>
          </a:prstGeom>
          <a:noFill/>
          <a:ln>
            <a:noFill/>
          </a:ln>
        </p:spPr>
      </p:pic>
      <p:pic>
        <p:nvPicPr>
          <p:cNvPr descr="Logo&#10;&#10;Description automatically generated" id="84" name="Google Shape;84;p1"/>
          <p:cNvPicPr preferRelativeResize="0"/>
          <p:nvPr/>
        </p:nvPicPr>
        <p:blipFill rotWithShape="1">
          <a:blip r:embed="rId4">
            <a:alphaModFix/>
          </a:blip>
          <a:srcRect b="0" l="0" r="0" t="0"/>
          <a:stretch/>
        </p:blipFill>
        <p:spPr>
          <a:xfrm>
            <a:off x="2932043" y="4769692"/>
            <a:ext cx="1908314" cy="182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pic>
        <p:nvPicPr>
          <p:cNvPr id="1620" name="Google Shape;1620;p16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621" name="Google Shape;1621;p167"/>
          <p:cNvGrpSpPr/>
          <p:nvPr/>
        </p:nvGrpSpPr>
        <p:grpSpPr>
          <a:xfrm>
            <a:off x="2887592" y="3822692"/>
            <a:ext cx="1997212" cy="232454"/>
            <a:chOff x="2729308" y="2447818"/>
            <a:chExt cx="2313784" cy="307648"/>
          </a:xfrm>
        </p:grpSpPr>
        <p:sp>
          <p:nvSpPr>
            <p:cNvPr id="1622" name="Google Shape;1622;p16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23" name="Google Shape;1623;p16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24" name="Google Shape;1624;p16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25" name="Google Shape;1625;p16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26" name="Google Shape;1626;p16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627" name="Google Shape;1627;p167"/>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628" name="Google Shape;1628;p167"/>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629" name="Google Shape;1629;p16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pic>
        <p:nvPicPr>
          <p:cNvPr id="1634" name="Google Shape;1634;p16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635" name="Google Shape;1635;p168"/>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636" name="Google Shape;1636;p168"/>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637" name="Google Shape;1637;p16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pic>
        <p:nvPicPr>
          <p:cNvPr id="1642" name="Google Shape;1642;p16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643" name="Google Shape;1643;p169"/>
          <p:cNvGrpSpPr/>
          <p:nvPr/>
        </p:nvGrpSpPr>
        <p:grpSpPr>
          <a:xfrm>
            <a:off x="2887592" y="3822692"/>
            <a:ext cx="1997212" cy="232454"/>
            <a:chOff x="2729308" y="2447818"/>
            <a:chExt cx="2313784" cy="307648"/>
          </a:xfrm>
        </p:grpSpPr>
        <p:sp>
          <p:nvSpPr>
            <p:cNvPr id="1644" name="Google Shape;1644;p16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45" name="Google Shape;1645;p16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46" name="Google Shape;1646;p16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47" name="Google Shape;1647;p16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48" name="Google Shape;1648;p16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649" name="Google Shape;1649;p169"/>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650" name="Google Shape;1650;p169"/>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651" name="Google Shape;1651;p16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pic>
        <p:nvPicPr>
          <p:cNvPr id="1656" name="Google Shape;1656;p17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657" name="Google Shape;1657;p170"/>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658" name="Google Shape;1658;p170"/>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659" name="Google Shape;1659;p17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3" name="Shape 1663"/>
        <p:cNvGrpSpPr/>
        <p:nvPr/>
      </p:nvGrpSpPr>
      <p:grpSpPr>
        <a:xfrm>
          <a:off x="0" y="0"/>
          <a:ext cx="0" cy="0"/>
          <a:chOff x="0" y="0"/>
          <a:chExt cx="0" cy="0"/>
        </a:xfrm>
      </p:grpSpPr>
      <p:pic>
        <p:nvPicPr>
          <p:cNvPr id="1664" name="Google Shape;1664;p17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665" name="Google Shape;1665;p171"/>
          <p:cNvGrpSpPr/>
          <p:nvPr/>
        </p:nvGrpSpPr>
        <p:grpSpPr>
          <a:xfrm>
            <a:off x="2887592" y="3822692"/>
            <a:ext cx="1997212" cy="232454"/>
            <a:chOff x="2729308" y="2447818"/>
            <a:chExt cx="2313784" cy="307648"/>
          </a:xfrm>
        </p:grpSpPr>
        <p:sp>
          <p:nvSpPr>
            <p:cNvPr id="1666" name="Google Shape;1666;p17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67" name="Google Shape;1667;p17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68" name="Google Shape;1668;p17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69" name="Google Shape;1669;p17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70" name="Google Shape;1670;p17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671" name="Google Shape;1671;p171"/>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672" name="Google Shape;1672;p171"/>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673" name="Google Shape;1673;p17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pic>
        <p:nvPicPr>
          <p:cNvPr id="1678" name="Google Shape;1678;p17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679" name="Google Shape;1679;p172"/>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680" name="Google Shape;1680;p172"/>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681" name="Google Shape;1681;p17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pic>
        <p:nvPicPr>
          <p:cNvPr id="1686" name="Google Shape;1686;p17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687" name="Google Shape;1687;p173"/>
          <p:cNvGrpSpPr/>
          <p:nvPr/>
        </p:nvGrpSpPr>
        <p:grpSpPr>
          <a:xfrm>
            <a:off x="2887592" y="3822692"/>
            <a:ext cx="1997212" cy="232454"/>
            <a:chOff x="2729308" y="2447818"/>
            <a:chExt cx="2313784" cy="307648"/>
          </a:xfrm>
        </p:grpSpPr>
        <p:sp>
          <p:nvSpPr>
            <p:cNvPr id="1688" name="Google Shape;1688;p173"/>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89" name="Google Shape;1689;p173"/>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90" name="Google Shape;1690;p173"/>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91" name="Google Shape;1691;p173"/>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92" name="Google Shape;1692;p173"/>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693" name="Google Shape;1693;p173"/>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694" name="Google Shape;1694;p173"/>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695" name="Google Shape;1695;p17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pic>
        <p:nvPicPr>
          <p:cNvPr id="1700" name="Google Shape;1700;p17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701" name="Google Shape;1701;p174"/>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702" name="Google Shape;1702;p174"/>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03" name="Google Shape;1703;p17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7" name="Shape 1707"/>
        <p:cNvGrpSpPr/>
        <p:nvPr/>
      </p:nvGrpSpPr>
      <p:grpSpPr>
        <a:xfrm>
          <a:off x="0" y="0"/>
          <a:ext cx="0" cy="0"/>
          <a:chOff x="0" y="0"/>
          <a:chExt cx="0" cy="0"/>
        </a:xfrm>
      </p:grpSpPr>
      <p:pic>
        <p:nvPicPr>
          <p:cNvPr id="1708" name="Google Shape;1708;p17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709" name="Google Shape;1709;p175"/>
          <p:cNvGrpSpPr/>
          <p:nvPr/>
        </p:nvGrpSpPr>
        <p:grpSpPr>
          <a:xfrm>
            <a:off x="2887592" y="3822692"/>
            <a:ext cx="1997212" cy="232454"/>
            <a:chOff x="2729308" y="2447818"/>
            <a:chExt cx="2313784" cy="307648"/>
          </a:xfrm>
        </p:grpSpPr>
        <p:sp>
          <p:nvSpPr>
            <p:cNvPr id="1710" name="Google Shape;1710;p17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11" name="Google Shape;1711;p17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12" name="Google Shape;1712;p17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13" name="Google Shape;1713;p17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14" name="Google Shape;1714;p17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715" name="Google Shape;1715;p175"/>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716" name="Google Shape;1716;p175"/>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717" name="Google Shape;1717;p17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1" name="Shape 1721"/>
        <p:cNvGrpSpPr/>
        <p:nvPr/>
      </p:nvGrpSpPr>
      <p:grpSpPr>
        <a:xfrm>
          <a:off x="0" y="0"/>
          <a:ext cx="0" cy="0"/>
          <a:chOff x="0" y="0"/>
          <a:chExt cx="0" cy="0"/>
        </a:xfrm>
      </p:grpSpPr>
      <p:pic>
        <p:nvPicPr>
          <p:cNvPr id="1722" name="Google Shape;1722;p17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723" name="Google Shape;1723;p176"/>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724" name="Google Shape;1724;p176"/>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25" name="Google Shape;1725;p17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51" name="Google Shape;151;p11"/>
          <p:cNvSpPr txBox="1"/>
          <p:nvPr/>
        </p:nvSpPr>
        <p:spPr>
          <a:xfrm>
            <a:off x="457200" y="1645263"/>
            <a:ext cx="6858000" cy="5586104"/>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Making sure you have the right players in the right positions is the most important aspect of coaching offense. Great players always help, but the coaches that can use players to the best of their ability and design an offense to match the skill set are those that become elite.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Use this section to find out the strengths and weaknesses of your roster. Every coach should always start with his players before building out his playbook. Match the concepts and formations to maximize the strengths of your players.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In this chapter you will establish a working depth chart taking notes on its strengths and weaknesses and you will create and analyze personnel groupings to give defenses different looks as well as involve more players. </a:t>
            </a:r>
            <a:endParaRPr/>
          </a:p>
          <a:p>
            <a:pPr indent="228600" lvl="0" marL="0" marR="0" rtl="0" algn="ctr">
              <a:lnSpc>
                <a:spcPct val="150000"/>
              </a:lnSpc>
              <a:spcBef>
                <a:spcPts val="0"/>
              </a:spcBef>
              <a:spcAft>
                <a:spcPts val="0"/>
              </a:spcAft>
              <a:buNone/>
            </a:pPr>
            <a:r>
              <a:rPr b="1" i="0" lang="en-US" sz="1400" u="none" cap="none" strike="noStrike">
                <a:solidFill>
                  <a:schemeClr val="dk1"/>
                </a:solidFill>
                <a:latin typeface="Roboto"/>
                <a:ea typeface="Roboto"/>
                <a:cs typeface="Roboto"/>
                <a:sym typeface="Roboto"/>
              </a:rPr>
              <a:t>Building If-Then Into Your Decisions</a:t>
            </a:r>
            <a:endParaRPr b="0" i="0" sz="1400" u="none" cap="none" strike="noStrike">
              <a:solidFill>
                <a:schemeClr val="dk1"/>
              </a:solidFill>
              <a:latin typeface="Arial"/>
              <a:ea typeface="Arial"/>
              <a:cs typeface="Arial"/>
              <a:sym typeface="Arial"/>
            </a:endParaRPr>
          </a:p>
          <a:p>
            <a:pPr indent="22860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As you work though this workbook, think about all the possibilities that can come up through a season. I refer to this as “IF-THEN” thinking. Going over any potential situation and building in answers for that situation. </a:t>
            </a:r>
            <a:endParaRPr/>
          </a:p>
          <a:p>
            <a:pPr indent="228600" lvl="0" marL="0" marR="0" rtl="0" algn="just">
              <a:lnSpc>
                <a:spcPct val="15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Be sure to think about things like:</a:t>
            </a:r>
            <a:endParaRPr/>
          </a:p>
          <a:p>
            <a:pPr indent="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IF: “X” player is injured; THEN: we would use “Y” player.</a:t>
            </a:r>
            <a:endParaRPr/>
          </a:p>
          <a:p>
            <a:pPr indent="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IF: we do not have enough depth at “X” position; THEN: we could look at “Y” at that spot. </a:t>
            </a:r>
            <a:endParaRPr/>
          </a:p>
        </p:txBody>
      </p:sp>
      <p:grpSp>
        <p:nvGrpSpPr>
          <p:cNvPr id="152" name="Google Shape;152;p11"/>
          <p:cNvGrpSpPr/>
          <p:nvPr/>
        </p:nvGrpSpPr>
        <p:grpSpPr>
          <a:xfrm>
            <a:off x="0" y="518280"/>
            <a:ext cx="7772400" cy="1004390"/>
            <a:chOff x="0" y="518280"/>
            <a:chExt cx="7772400" cy="1004390"/>
          </a:xfrm>
        </p:grpSpPr>
        <p:grpSp>
          <p:nvGrpSpPr>
            <p:cNvPr id="153" name="Google Shape;153;p11"/>
            <p:cNvGrpSpPr/>
            <p:nvPr/>
          </p:nvGrpSpPr>
          <p:grpSpPr>
            <a:xfrm>
              <a:off x="0" y="518280"/>
              <a:ext cx="7772400" cy="1004390"/>
              <a:chOff x="0" y="518280"/>
              <a:chExt cx="7772400" cy="1004390"/>
            </a:xfrm>
          </p:grpSpPr>
          <p:sp>
            <p:nvSpPr>
              <p:cNvPr id="154" name="Google Shape;154;p11"/>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Personnel</a:t>
                </a:r>
                <a:endParaRPr b="0" i="0" sz="1400" u="none" cap="none" strike="noStrike">
                  <a:solidFill>
                    <a:srgbClr val="000000"/>
                  </a:solidFill>
                  <a:latin typeface="Arial"/>
                  <a:ea typeface="Arial"/>
                  <a:cs typeface="Arial"/>
                  <a:sym typeface="Arial"/>
                </a:endParaRPr>
              </a:p>
            </p:txBody>
          </p:sp>
          <p:sp>
            <p:nvSpPr>
              <p:cNvPr id="155" name="Google Shape;155;p11"/>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1</a:t>
                </a:r>
                <a:endParaRPr b="0" i="0" sz="1400" u="none" cap="none" strike="noStrike">
                  <a:solidFill>
                    <a:srgbClr val="000000"/>
                  </a:solidFill>
                  <a:latin typeface="Arial"/>
                  <a:ea typeface="Arial"/>
                  <a:cs typeface="Arial"/>
                  <a:sym typeface="Arial"/>
                </a:endParaRPr>
              </a:p>
            </p:txBody>
          </p:sp>
        </p:grpSp>
        <p:cxnSp>
          <p:nvCxnSpPr>
            <p:cNvPr id="156" name="Google Shape;156;p11"/>
            <p:cNvCxnSpPr/>
            <p:nvPr/>
          </p:nvCxnSpPr>
          <p:spPr>
            <a:xfrm>
              <a:off x="457200" y="1522579"/>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157" name="Google Shape;157;p11"/>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158" name="Google Shape;158;p11"/>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sp>
        <p:nvSpPr>
          <p:cNvPr id="159" name="Google Shape;159;p1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pic>
        <p:nvPicPr>
          <p:cNvPr id="1730" name="Google Shape;1730;p17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731" name="Google Shape;1731;p177"/>
          <p:cNvGrpSpPr/>
          <p:nvPr/>
        </p:nvGrpSpPr>
        <p:grpSpPr>
          <a:xfrm>
            <a:off x="2887592" y="3822692"/>
            <a:ext cx="1997212" cy="232454"/>
            <a:chOff x="2729308" y="2447818"/>
            <a:chExt cx="2313784" cy="307648"/>
          </a:xfrm>
        </p:grpSpPr>
        <p:sp>
          <p:nvSpPr>
            <p:cNvPr id="1732" name="Google Shape;1732;p17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33" name="Google Shape;1733;p17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34" name="Google Shape;1734;p17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35" name="Google Shape;1735;p17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36" name="Google Shape;1736;p17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737" name="Google Shape;1737;p177"/>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738" name="Google Shape;1738;p177"/>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739" name="Google Shape;1739;p17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pic>
        <p:nvPicPr>
          <p:cNvPr id="1744" name="Google Shape;1744;p17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745" name="Google Shape;1745;p178"/>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746" name="Google Shape;1746;p178"/>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47" name="Google Shape;1747;p17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pic>
        <p:nvPicPr>
          <p:cNvPr id="1752" name="Google Shape;1752;p17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753" name="Google Shape;1753;p179"/>
          <p:cNvGrpSpPr/>
          <p:nvPr/>
        </p:nvGrpSpPr>
        <p:grpSpPr>
          <a:xfrm>
            <a:off x="2887592" y="3822692"/>
            <a:ext cx="1997212" cy="232454"/>
            <a:chOff x="2729308" y="2447818"/>
            <a:chExt cx="2313784" cy="307648"/>
          </a:xfrm>
        </p:grpSpPr>
        <p:sp>
          <p:nvSpPr>
            <p:cNvPr id="1754" name="Google Shape;1754;p17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55" name="Google Shape;1755;p17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56" name="Google Shape;1756;p17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57" name="Google Shape;1757;p17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58" name="Google Shape;1758;p17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759" name="Google Shape;1759;p179"/>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760" name="Google Shape;1760;p179"/>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761" name="Google Shape;1761;p17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pic>
        <p:nvPicPr>
          <p:cNvPr id="1766" name="Google Shape;1766;p18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767" name="Google Shape;1767;p180"/>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768" name="Google Shape;1768;p180"/>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69" name="Google Shape;1769;p18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pic>
        <p:nvPicPr>
          <p:cNvPr id="1774" name="Google Shape;1774;p18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775" name="Google Shape;1775;p181"/>
          <p:cNvGrpSpPr/>
          <p:nvPr/>
        </p:nvGrpSpPr>
        <p:grpSpPr>
          <a:xfrm>
            <a:off x="2887592" y="3822692"/>
            <a:ext cx="1997212" cy="232454"/>
            <a:chOff x="2729308" y="2447818"/>
            <a:chExt cx="2313784" cy="307648"/>
          </a:xfrm>
        </p:grpSpPr>
        <p:sp>
          <p:nvSpPr>
            <p:cNvPr id="1776" name="Google Shape;1776;p18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77" name="Google Shape;1777;p18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78" name="Google Shape;1778;p18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79" name="Google Shape;1779;p18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80" name="Google Shape;1780;p18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781" name="Google Shape;1781;p181"/>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782" name="Google Shape;1782;p181"/>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783" name="Google Shape;1783;p18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pic>
        <p:nvPicPr>
          <p:cNvPr id="1788" name="Google Shape;1788;p18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789" name="Google Shape;1789;p182"/>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790" name="Google Shape;1790;p182"/>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91" name="Google Shape;1791;p18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pic>
        <p:nvPicPr>
          <p:cNvPr id="1796" name="Google Shape;1796;p18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797" name="Google Shape;1797;p183"/>
          <p:cNvGrpSpPr/>
          <p:nvPr/>
        </p:nvGrpSpPr>
        <p:grpSpPr>
          <a:xfrm>
            <a:off x="2887592" y="3822692"/>
            <a:ext cx="1997212" cy="232454"/>
            <a:chOff x="2729308" y="2447818"/>
            <a:chExt cx="2313784" cy="307648"/>
          </a:xfrm>
        </p:grpSpPr>
        <p:sp>
          <p:nvSpPr>
            <p:cNvPr id="1798" name="Google Shape;1798;p183"/>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799" name="Google Shape;1799;p183"/>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00" name="Google Shape;1800;p183"/>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01" name="Google Shape;1801;p183"/>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02" name="Google Shape;1802;p183"/>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803" name="Google Shape;1803;p183"/>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804" name="Google Shape;1804;p183"/>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805" name="Google Shape;1805;p18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pic>
        <p:nvPicPr>
          <p:cNvPr id="1810" name="Google Shape;1810;p18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811" name="Google Shape;1811;p184"/>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812" name="Google Shape;1812;p184"/>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813" name="Google Shape;1813;p18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7" name="Shape 1817"/>
        <p:cNvGrpSpPr/>
        <p:nvPr/>
      </p:nvGrpSpPr>
      <p:grpSpPr>
        <a:xfrm>
          <a:off x="0" y="0"/>
          <a:ext cx="0" cy="0"/>
          <a:chOff x="0" y="0"/>
          <a:chExt cx="0" cy="0"/>
        </a:xfrm>
      </p:grpSpPr>
      <p:pic>
        <p:nvPicPr>
          <p:cNvPr id="1818" name="Google Shape;1818;p18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819" name="Google Shape;1819;p185"/>
          <p:cNvGrpSpPr/>
          <p:nvPr/>
        </p:nvGrpSpPr>
        <p:grpSpPr>
          <a:xfrm>
            <a:off x="2887592" y="3822692"/>
            <a:ext cx="1997212" cy="232454"/>
            <a:chOff x="2729308" y="2447818"/>
            <a:chExt cx="2313784" cy="307648"/>
          </a:xfrm>
        </p:grpSpPr>
        <p:sp>
          <p:nvSpPr>
            <p:cNvPr id="1820" name="Google Shape;1820;p18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21" name="Google Shape;1821;p18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22" name="Google Shape;1822;p18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23" name="Google Shape;1823;p18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24" name="Google Shape;1824;p18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825" name="Google Shape;1825;p185"/>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826" name="Google Shape;1826;p185"/>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827" name="Google Shape;1827;p18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pic>
        <p:nvPicPr>
          <p:cNvPr id="1832" name="Google Shape;1832;p18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833" name="Google Shape;1833;p186"/>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834" name="Google Shape;1834;p186"/>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835" name="Google Shape;1835;p18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165" name="Google Shape;165;p12"/>
          <p:cNvGraphicFramePr/>
          <p:nvPr/>
        </p:nvGraphicFramePr>
        <p:xfrm>
          <a:off x="510524" y="4039202"/>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QB</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Haas</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Rich</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Milikin</a:t>
                      </a:r>
                      <a:endParaRPr sz="1530" u="none" cap="none" strike="noStrike">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RB</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Case</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Sutton</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Williams</a:t>
                      </a:r>
                      <a:endParaRPr sz="1530" u="none" cap="none" strike="noStrike">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WR</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Wallis</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Miller</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Johnson</a:t>
                      </a:r>
                      <a:endParaRPr sz="1530" u="none" cap="none" strike="noStrike">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Slot</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sng" cap="none" strike="noStrike">
                          <a:solidFill>
                            <a:schemeClr val="dk1"/>
                          </a:solidFill>
                          <a:latin typeface="Times New Roman"/>
                          <a:ea typeface="Times New Roman"/>
                          <a:cs typeface="Times New Roman"/>
                          <a:sym typeface="Times New Roman"/>
                        </a:rPr>
                        <a:t>Simpson</a:t>
                      </a:r>
                      <a:endParaRPr sz="1530" u="sng"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Wilhite</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Stewart</a:t>
                      </a:r>
                      <a:endParaRPr sz="1530" u="none" cap="none" strike="noStrike">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TE/WB</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Coleman</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Wilson</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sng" cap="none" strike="noStrike">
                          <a:solidFill>
                            <a:schemeClr val="dk1"/>
                          </a:solidFill>
                          <a:latin typeface="Times New Roman"/>
                          <a:ea typeface="Times New Roman"/>
                          <a:cs typeface="Times New Roman"/>
                          <a:sym typeface="Times New Roman"/>
                        </a:rPr>
                        <a:t>Dunne</a:t>
                      </a:r>
                      <a:endParaRPr sz="1530" u="sng" cap="none" strike="noStrike">
                        <a:solidFill>
                          <a:schemeClr val="dk1"/>
                        </a:solidFill>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TE/WB</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sng" cap="none" strike="noStrike">
                          <a:solidFill>
                            <a:schemeClr val="dk1"/>
                          </a:solidFill>
                          <a:latin typeface="Times New Roman"/>
                          <a:ea typeface="Times New Roman"/>
                          <a:cs typeface="Times New Roman"/>
                          <a:sym typeface="Times New Roman"/>
                        </a:rPr>
                        <a:t>Parker</a:t>
                      </a:r>
                      <a:endParaRPr sz="1530" u="sng"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Dockins</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sng" cap="none" strike="noStrike">
                          <a:solidFill>
                            <a:schemeClr val="dk1"/>
                          </a:solidFill>
                          <a:latin typeface="Times New Roman"/>
                          <a:ea typeface="Times New Roman"/>
                          <a:cs typeface="Times New Roman"/>
                          <a:sym typeface="Times New Roman"/>
                        </a:rPr>
                        <a:t>Weaver</a:t>
                      </a:r>
                      <a:endParaRPr sz="1530" u="sng" cap="none" strike="noStrike">
                        <a:solidFill>
                          <a:schemeClr val="dk1"/>
                        </a:solidFill>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LT</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Siler</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sng" cap="none" strike="noStrike">
                          <a:solidFill>
                            <a:schemeClr val="dk1"/>
                          </a:solidFill>
                          <a:latin typeface="Times New Roman"/>
                          <a:ea typeface="Times New Roman"/>
                          <a:cs typeface="Times New Roman"/>
                          <a:sym typeface="Times New Roman"/>
                        </a:rPr>
                        <a:t>Smith</a:t>
                      </a:r>
                      <a:endParaRPr sz="1530" u="sng"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Majors</a:t>
                      </a:r>
                      <a:endParaRPr sz="1530" u="none" cap="none" strike="noStrike">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LG</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sng" cap="none" strike="noStrike">
                          <a:solidFill>
                            <a:schemeClr val="dk1"/>
                          </a:solidFill>
                          <a:latin typeface="Times New Roman"/>
                          <a:ea typeface="Times New Roman"/>
                          <a:cs typeface="Times New Roman"/>
                          <a:sym typeface="Times New Roman"/>
                        </a:rPr>
                        <a:t>Smith</a:t>
                      </a:r>
                      <a:endParaRPr sz="1530" u="sng"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Johnston</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C</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Foster</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Siler</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Majors</a:t>
                      </a:r>
                      <a:endParaRPr sz="1530" u="none" cap="none" strike="noStrike">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RG</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b="1" lang="en-US" sz="1530" u="none" cap="none" strike="noStrike">
                          <a:solidFill>
                            <a:schemeClr val="dk1"/>
                          </a:solidFill>
                          <a:latin typeface="Times New Roman"/>
                          <a:ea typeface="Times New Roman"/>
                          <a:cs typeface="Times New Roman"/>
                          <a:sym typeface="Times New Roman"/>
                        </a:rPr>
                        <a:t>Fowler</a:t>
                      </a:r>
                      <a:endParaRPr b="1" sz="1530" u="none" cap="none" strike="noStrike">
                        <a:solidFill>
                          <a:schemeClr val="dk1"/>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Johnston</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latin typeface="Times New Roman"/>
                        <a:ea typeface="Times New Roman"/>
                        <a:cs typeface="Times New Roman"/>
                        <a:sym typeface="Times New Roman"/>
                      </a:endParaRPr>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RT</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Jennings</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Majors</a:t>
                      </a:r>
                      <a:endParaRPr sz="153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latin typeface="Times New Roman"/>
                        <a:ea typeface="Times New Roman"/>
                        <a:cs typeface="Times New Roman"/>
                        <a:sym typeface="Times New Roman"/>
                      </a:endParaRPr>
                    </a:p>
                  </a:txBody>
                  <a:tcPr marT="45725" marB="45725" marR="91450" marL="91450" anchor="ctr"/>
                </a:tc>
              </a:tr>
            </a:tbl>
          </a:graphicData>
        </a:graphic>
      </p:graphicFrame>
      <p:graphicFrame>
        <p:nvGraphicFramePr>
          <p:cNvPr id="166" name="Google Shape;166;p12"/>
          <p:cNvGraphicFramePr/>
          <p:nvPr/>
        </p:nvGraphicFramePr>
        <p:xfrm>
          <a:off x="510524" y="801247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292929"/>
                          </a:solidFill>
                          <a:latin typeface="Times New Roman"/>
                          <a:ea typeface="Times New Roman"/>
                          <a:cs typeface="Times New Roman"/>
                          <a:sym typeface="Times New Roman"/>
                        </a:rPr>
                        <a:t>QB Depth is strong</a:t>
                      </a:r>
                      <a:endParaRPr sz="1400" u="none" cap="none" strike="noStrike">
                        <a:solidFill>
                          <a:srgbClr val="292929"/>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292929"/>
                          </a:solidFill>
                          <a:latin typeface="Times New Roman"/>
                          <a:ea typeface="Times New Roman"/>
                          <a:cs typeface="Times New Roman"/>
                          <a:sym typeface="Times New Roman"/>
                        </a:rPr>
                        <a:t>Need to find more offensive linemen</a:t>
                      </a:r>
                      <a:endParaRPr sz="1400" u="none" cap="none" strike="noStrike">
                        <a:solidFill>
                          <a:srgbClr val="292929"/>
                        </a:solidFill>
                        <a:latin typeface="Times New Roman"/>
                        <a:ea typeface="Times New Roman"/>
                        <a:cs typeface="Times New Roman"/>
                        <a:sym typeface="Times New Roman"/>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292929"/>
                          </a:solidFill>
                          <a:latin typeface="Times New Roman"/>
                          <a:ea typeface="Times New Roman"/>
                          <a:cs typeface="Times New Roman"/>
                          <a:sym typeface="Times New Roman"/>
                        </a:rPr>
                        <a:t>Have multiple seniors starting (bold)</a:t>
                      </a:r>
                      <a:endParaRPr sz="1400" u="none" cap="none" strike="noStrike">
                        <a:solidFill>
                          <a:srgbClr val="292929"/>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292929"/>
                          </a:solidFill>
                          <a:latin typeface="Times New Roman"/>
                          <a:ea typeface="Times New Roman"/>
                          <a:cs typeface="Times New Roman"/>
                          <a:sym typeface="Times New Roman"/>
                        </a:rPr>
                        <a:t>Do not have many juniors (underlined)</a:t>
                      </a:r>
                      <a:endParaRPr sz="1400" u="none" cap="none" strike="noStrike">
                        <a:solidFill>
                          <a:srgbClr val="292929"/>
                        </a:solidFill>
                        <a:latin typeface="Times New Roman"/>
                        <a:ea typeface="Times New Roman"/>
                        <a:cs typeface="Times New Roman"/>
                        <a:sym typeface="Times New Roman"/>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rgbClr val="292929"/>
                          </a:solidFill>
                          <a:latin typeface="Times New Roman"/>
                          <a:ea typeface="Times New Roman"/>
                          <a:cs typeface="Times New Roman"/>
                          <a:sym typeface="Times New Roman"/>
                        </a:rPr>
                        <a:t>Plenty of TE’s on roster</a:t>
                      </a:r>
                      <a:endParaRPr sz="1400" u="none" cap="none" strike="noStrike">
                        <a:solidFill>
                          <a:srgbClr val="292929"/>
                        </a:solidFill>
                        <a:latin typeface="Times New Roman"/>
                        <a:ea typeface="Times New Roman"/>
                        <a:cs typeface="Times New Roman"/>
                        <a:sym typeface="Times New Roman"/>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Times New Roman"/>
                        <a:ea typeface="Times New Roman"/>
                        <a:cs typeface="Times New Roman"/>
                        <a:sym typeface="Times New Roman"/>
                      </a:endParaRPr>
                    </a:p>
                  </a:txBody>
                  <a:tcPr marT="45725" marB="45725" marR="91450" marL="91450" anchor="ctr"/>
                </a:tc>
              </a:tr>
            </a:tbl>
          </a:graphicData>
        </a:graphic>
      </p:graphicFrame>
      <p:sp>
        <p:nvSpPr>
          <p:cNvPr id="167" name="Google Shape;167;p12"/>
          <p:cNvSpPr txBox="1"/>
          <p:nvPr/>
        </p:nvSpPr>
        <p:spPr>
          <a:xfrm>
            <a:off x="510524" y="1396112"/>
            <a:ext cx="6751352" cy="235445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Write out all 11 of your positions on the left and your expected depth chart. Use the bottom section to work through the strengths and weaknesses of your position groups.</a:t>
            </a:r>
            <a:endParaRPr/>
          </a:p>
          <a:p>
            <a:pPr indent="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Below is an example of a depth chart. Here are some tips to filling it out your own:</a:t>
            </a:r>
            <a:endParaRPr/>
          </a:p>
          <a:p>
            <a:pPr indent="-285750" lvl="0" marL="4000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Color coordinate by grade - this will help to ensure that you are developing depth in all grades.</a:t>
            </a:r>
            <a:endParaRPr/>
          </a:p>
          <a:p>
            <a:pPr indent="-285750" lvl="0" marL="4000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Some of the players backup at other positions - instead of being “stuck” with your 22nd best player, put players where you are going to use them.</a:t>
            </a:r>
            <a:endParaRPr/>
          </a:p>
        </p:txBody>
      </p:sp>
      <p:grpSp>
        <p:nvGrpSpPr>
          <p:cNvPr id="168" name="Google Shape;168;p12"/>
          <p:cNvGrpSpPr/>
          <p:nvPr/>
        </p:nvGrpSpPr>
        <p:grpSpPr>
          <a:xfrm>
            <a:off x="-11914" y="486697"/>
            <a:ext cx="7772400" cy="909415"/>
            <a:chOff x="-11914" y="486697"/>
            <a:chExt cx="7772400" cy="909415"/>
          </a:xfrm>
        </p:grpSpPr>
        <p:grpSp>
          <p:nvGrpSpPr>
            <p:cNvPr id="169" name="Google Shape;169;p12"/>
            <p:cNvGrpSpPr/>
            <p:nvPr/>
          </p:nvGrpSpPr>
          <p:grpSpPr>
            <a:xfrm>
              <a:off x="-11914" y="486697"/>
              <a:ext cx="7772400" cy="909415"/>
              <a:chOff x="0" y="1064143"/>
              <a:chExt cx="7772400" cy="804618"/>
            </a:xfrm>
          </p:grpSpPr>
          <p:sp>
            <p:nvSpPr>
              <p:cNvPr id="170" name="Google Shape;170;p12"/>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Establish a Varsity Depth Chart</a:t>
                </a:r>
                <a:endParaRPr b="0" i="0" sz="1400" u="none" cap="none" strike="noStrike">
                  <a:solidFill>
                    <a:srgbClr val="000000"/>
                  </a:solidFill>
                  <a:latin typeface="Arial"/>
                  <a:ea typeface="Arial"/>
                  <a:cs typeface="Arial"/>
                  <a:sym typeface="Arial"/>
                </a:endParaRPr>
              </a:p>
            </p:txBody>
          </p:sp>
          <p:sp>
            <p:nvSpPr>
              <p:cNvPr id="171" name="Google Shape;171;p12"/>
              <p:cNvSpPr txBox="1"/>
              <p:nvPr/>
            </p:nvSpPr>
            <p:spPr>
              <a:xfrm>
                <a:off x="0" y="1064143"/>
                <a:ext cx="7772400" cy="3539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Example</a:t>
                </a:r>
                <a:endParaRPr b="0" i="0" sz="1400" u="none" cap="none" strike="noStrike">
                  <a:solidFill>
                    <a:srgbClr val="000000"/>
                  </a:solidFill>
                  <a:latin typeface="Arial"/>
                  <a:ea typeface="Arial"/>
                  <a:cs typeface="Arial"/>
                  <a:sym typeface="Arial"/>
                </a:endParaRPr>
              </a:p>
            </p:txBody>
          </p:sp>
        </p:grpSp>
        <p:cxnSp>
          <p:nvCxnSpPr>
            <p:cNvPr id="172" name="Google Shape;172;p12"/>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173" name="Google Shape;173;p1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9" name="Shape 1839"/>
        <p:cNvGrpSpPr/>
        <p:nvPr/>
      </p:nvGrpSpPr>
      <p:grpSpPr>
        <a:xfrm>
          <a:off x="0" y="0"/>
          <a:ext cx="0" cy="0"/>
          <a:chOff x="0" y="0"/>
          <a:chExt cx="0" cy="0"/>
        </a:xfrm>
      </p:grpSpPr>
      <p:pic>
        <p:nvPicPr>
          <p:cNvPr id="1840" name="Google Shape;1840;p18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841" name="Google Shape;1841;p187"/>
          <p:cNvGrpSpPr/>
          <p:nvPr/>
        </p:nvGrpSpPr>
        <p:grpSpPr>
          <a:xfrm>
            <a:off x="2887592" y="3822692"/>
            <a:ext cx="1997212" cy="232454"/>
            <a:chOff x="2729308" y="2447818"/>
            <a:chExt cx="2313784" cy="307648"/>
          </a:xfrm>
        </p:grpSpPr>
        <p:sp>
          <p:nvSpPr>
            <p:cNvPr id="1842" name="Google Shape;1842;p18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43" name="Google Shape;1843;p18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44" name="Google Shape;1844;p18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45" name="Google Shape;1845;p18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46" name="Google Shape;1846;p18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847" name="Google Shape;1847;p187"/>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848" name="Google Shape;1848;p187"/>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849" name="Google Shape;1849;p18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pic>
        <p:nvPicPr>
          <p:cNvPr id="1854" name="Google Shape;1854;p18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855" name="Google Shape;1855;p188"/>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856" name="Google Shape;1856;p188"/>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857" name="Google Shape;1857;p18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1" name="Shape 1861"/>
        <p:cNvGrpSpPr/>
        <p:nvPr/>
      </p:nvGrpSpPr>
      <p:grpSpPr>
        <a:xfrm>
          <a:off x="0" y="0"/>
          <a:ext cx="0" cy="0"/>
          <a:chOff x="0" y="0"/>
          <a:chExt cx="0" cy="0"/>
        </a:xfrm>
      </p:grpSpPr>
      <p:pic>
        <p:nvPicPr>
          <p:cNvPr id="1862" name="Google Shape;1862;p18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863" name="Google Shape;1863;p189"/>
          <p:cNvGrpSpPr/>
          <p:nvPr/>
        </p:nvGrpSpPr>
        <p:grpSpPr>
          <a:xfrm>
            <a:off x="2887592" y="3822692"/>
            <a:ext cx="1997212" cy="232454"/>
            <a:chOff x="2729308" y="2447818"/>
            <a:chExt cx="2313784" cy="307648"/>
          </a:xfrm>
        </p:grpSpPr>
        <p:sp>
          <p:nvSpPr>
            <p:cNvPr id="1864" name="Google Shape;1864;p18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65" name="Google Shape;1865;p18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66" name="Google Shape;1866;p18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67" name="Google Shape;1867;p18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68" name="Google Shape;1868;p18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869" name="Google Shape;1869;p189"/>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870" name="Google Shape;1870;p189"/>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871" name="Google Shape;1871;p18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pic>
        <p:nvPicPr>
          <p:cNvPr id="1876" name="Google Shape;1876;p19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877" name="Google Shape;1877;p190"/>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878" name="Google Shape;1878;p190"/>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879" name="Google Shape;1879;p19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3" name="Shape 1883"/>
        <p:cNvGrpSpPr/>
        <p:nvPr/>
      </p:nvGrpSpPr>
      <p:grpSpPr>
        <a:xfrm>
          <a:off x="0" y="0"/>
          <a:ext cx="0" cy="0"/>
          <a:chOff x="0" y="0"/>
          <a:chExt cx="0" cy="0"/>
        </a:xfrm>
      </p:grpSpPr>
      <p:pic>
        <p:nvPicPr>
          <p:cNvPr id="1884" name="Google Shape;1884;p19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885" name="Google Shape;1885;p191"/>
          <p:cNvGrpSpPr/>
          <p:nvPr/>
        </p:nvGrpSpPr>
        <p:grpSpPr>
          <a:xfrm>
            <a:off x="2887592" y="3822692"/>
            <a:ext cx="1997212" cy="232454"/>
            <a:chOff x="2729308" y="2447818"/>
            <a:chExt cx="2313784" cy="307648"/>
          </a:xfrm>
        </p:grpSpPr>
        <p:sp>
          <p:nvSpPr>
            <p:cNvPr id="1886" name="Google Shape;1886;p19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87" name="Google Shape;1887;p19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88" name="Google Shape;1888;p19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89" name="Google Shape;1889;p19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890" name="Google Shape;1890;p19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891" name="Google Shape;1891;p191"/>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892" name="Google Shape;1892;p191"/>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893" name="Google Shape;1893;p19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pic>
        <p:nvPicPr>
          <p:cNvPr id="1898" name="Google Shape;1898;p19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899" name="Google Shape;1899;p192"/>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900" name="Google Shape;1900;p192"/>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901" name="Google Shape;1901;p19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5" name="Shape 1905"/>
        <p:cNvGrpSpPr/>
        <p:nvPr/>
      </p:nvGrpSpPr>
      <p:grpSpPr>
        <a:xfrm>
          <a:off x="0" y="0"/>
          <a:ext cx="0" cy="0"/>
          <a:chOff x="0" y="0"/>
          <a:chExt cx="0" cy="0"/>
        </a:xfrm>
      </p:grpSpPr>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0" name="Shape 1910"/>
        <p:cNvGrpSpPr/>
        <p:nvPr/>
      </p:nvGrpSpPr>
      <p:grpSpPr>
        <a:xfrm>
          <a:off x="0" y="0"/>
          <a:ext cx="0" cy="0"/>
          <a:chOff x="0" y="0"/>
          <a:chExt cx="0" cy="0"/>
        </a:xfrm>
      </p:grpSpPr>
      <p:sp>
        <p:nvSpPr>
          <p:cNvPr id="1911" name="Google Shape;1911;p43"/>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912" name="Google Shape;1912;p43"/>
          <p:cNvSpPr txBox="1"/>
          <p:nvPr/>
        </p:nvSpPr>
        <p:spPr>
          <a:xfrm>
            <a:off x="457200" y="1645263"/>
            <a:ext cx="6858000" cy="6232435"/>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Calling a game and designing plays are only a portion of what makes a great offensive coordinator. You must also set up practices that maximize your time while accounting for installing concepts, running drills, and practicing situations.</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A good practice will include:</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Theme and goals of practice.</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Individual time to improve on basic skills.</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Individual time to work on specific plays.</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Group time (smaller sections of the team) to work on timing and skills needed.</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Team Periods should be used for situations, timing and creating a game-like experience.</a:t>
            </a:r>
            <a:endParaRPr/>
          </a:p>
          <a:p>
            <a:pPr indent="-171450" lvl="0" marL="285750" marR="0" rtl="0" algn="just">
              <a:lnSpc>
                <a:spcPct val="150000"/>
              </a:lnSpc>
              <a:spcBef>
                <a:spcPts val="0"/>
              </a:spcBef>
              <a:spcAft>
                <a:spcPts val="0"/>
              </a:spcAft>
              <a:buClr>
                <a:schemeClr val="dk1"/>
              </a:buClr>
              <a:buSzPts val="18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On the following pages you will see an example of how to format a practice sheet. Following that will be pages for you to brainstorm and map out how you want to organize your practices by weekday. </a:t>
            </a:r>
            <a:endParaRPr/>
          </a:p>
          <a:p>
            <a:pPr indent="22860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For Thursday, I provide another example of how we like to “play the game” the day before the game. </a:t>
            </a:r>
            <a:endParaRPr/>
          </a:p>
          <a:p>
            <a:pPr indent="22860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Follow the QR for free practice templates:</a:t>
            </a:r>
            <a:endParaRPr/>
          </a:p>
          <a:p>
            <a:pPr indent="228600" lvl="0" marL="0" marR="0" rtl="0" algn="just">
              <a:lnSpc>
                <a:spcPct val="150000"/>
              </a:lnSpc>
              <a:spcBef>
                <a:spcPts val="0"/>
              </a:spcBef>
              <a:spcAft>
                <a:spcPts val="0"/>
              </a:spcAft>
              <a:buNone/>
            </a:pPr>
            <a:r>
              <a:t/>
            </a:r>
            <a:endParaRPr b="0" i="0" sz="1400" u="none" cap="none" strike="noStrike">
              <a:solidFill>
                <a:schemeClr val="dk1"/>
              </a:solidFill>
              <a:latin typeface="Times New Roman"/>
              <a:ea typeface="Times New Roman"/>
              <a:cs typeface="Times New Roman"/>
              <a:sym typeface="Times New Roman"/>
            </a:endParaRPr>
          </a:p>
        </p:txBody>
      </p:sp>
      <p:grpSp>
        <p:nvGrpSpPr>
          <p:cNvPr id="1913" name="Google Shape;1913;p43"/>
          <p:cNvGrpSpPr/>
          <p:nvPr/>
        </p:nvGrpSpPr>
        <p:grpSpPr>
          <a:xfrm>
            <a:off x="0" y="518280"/>
            <a:ext cx="7772400" cy="1004390"/>
            <a:chOff x="0" y="518280"/>
            <a:chExt cx="7772400" cy="1004390"/>
          </a:xfrm>
        </p:grpSpPr>
        <p:grpSp>
          <p:nvGrpSpPr>
            <p:cNvPr id="1914" name="Google Shape;1914;p43"/>
            <p:cNvGrpSpPr/>
            <p:nvPr/>
          </p:nvGrpSpPr>
          <p:grpSpPr>
            <a:xfrm>
              <a:off x="0" y="518280"/>
              <a:ext cx="7772400" cy="1004390"/>
              <a:chOff x="0" y="518280"/>
              <a:chExt cx="7772400" cy="1004390"/>
            </a:xfrm>
          </p:grpSpPr>
          <p:sp>
            <p:nvSpPr>
              <p:cNvPr id="1915" name="Google Shape;1915;p43"/>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Organizing Practice</a:t>
                </a:r>
                <a:endParaRPr b="0" i="0" sz="1400" u="none" cap="none" strike="noStrike">
                  <a:solidFill>
                    <a:srgbClr val="000000"/>
                  </a:solidFill>
                  <a:latin typeface="Arial"/>
                  <a:ea typeface="Arial"/>
                  <a:cs typeface="Arial"/>
                  <a:sym typeface="Arial"/>
                </a:endParaRPr>
              </a:p>
            </p:txBody>
          </p:sp>
          <p:sp>
            <p:nvSpPr>
              <p:cNvPr id="1916" name="Google Shape;1916;p43"/>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6</a:t>
                </a:r>
                <a:endParaRPr b="0" i="0" sz="1400" u="none" cap="none" strike="noStrike">
                  <a:solidFill>
                    <a:srgbClr val="000000"/>
                  </a:solidFill>
                  <a:latin typeface="Arial"/>
                  <a:ea typeface="Arial"/>
                  <a:cs typeface="Arial"/>
                  <a:sym typeface="Arial"/>
                </a:endParaRPr>
              </a:p>
            </p:txBody>
          </p:sp>
        </p:grpSp>
        <p:cxnSp>
          <p:nvCxnSpPr>
            <p:cNvPr id="1917" name="Google Shape;1917;p43"/>
            <p:cNvCxnSpPr/>
            <p:nvPr/>
          </p:nvCxnSpPr>
          <p:spPr>
            <a:xfrm>
              <a:off x="457200" y="1522670"/>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1918" name="Google Shape;1918;p43"/>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1919" name="Google Shape;1919;p43"/>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pic>
        <p:nvPicPr>
          <p:cNvPr descr="Qr code&#10;&#10;Description automatically generated" id="1920" name="Google Shape;1920;p43"/>
          <p:cNvPicPr preferRelativeResize="0"/>
          <p:nvPr/>
        </p:nvPicPr>
        <p:blipFill rotWithShape="1">
          <a:blip r:embed="rId5">
            <a:alphaModFix/>
          </a:blip>
          <a:srcRect b="0" l="0" r="0" t="0"/>
          <a:stretch/>
        </p:blipFill>
        <p:spPr>
          <a:xfrm>
            <a:off x="3159087" y="7679674"/>
            <a:ext cx="1454225" cy="1466925"/>
          </a:xfrm>
          <a:prstGeom prst="rect">
            <a:avLst/>
          </a:prstGeom>
          <a:noFill/>
          <a:ln>
            <a:noFill/>
          </a:ln>
        </p:spPr>
      </p:pic>
      <p:sp>
        <p:nvSpPr>
          <p:cNvPr id="1921" name="Google Shape;1921;p4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44"/>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927" name="Google Shape;1927;p44"/>
          <p:cNvSpPr txBox="1"/>
          <p:nvPr/>
        </p:nvSpPr>
        <p:spPr>
          <a:xfrm>
            <a:off x="1712628" y="7011824"/>
            <a:ext cx="434714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Notes</a:t>
            </a:r>
            <a:endParaRPr b="0" i="0" sz="1400" u="none" cap="none" strike="noStrike">
              <a:solidFill>
                <a:srgbClr val="000000"/>
              </a:solidFill>
              <a:latin typeface="Arial"/>
              <a:ea typeface="Arial"/>
              <a:cs typeface="Arial"/>
              <a:sym typeface="Arial"/>
            </a:endParaRPr>
          </a:p>
        </p:txBody>
      </p:sp>
      <p:grpSp>
        <p:nvGrpSpPr>
          <p:cNvPr id="1928" name="Google Shape;1928;p44"/>
          <p:cNvGrpSpPr/>
          <p:nvPr/>
        </p:nvGrpSpPr>
        <p:grpSpPr>
          <a:xfrm>
            <a:off x="381490" y="7716852"/>
            <a:ext cx="7009421" cy="1624313"/>
            <a:chOff x="381490" y="7716852"/>
            <a:chExt cx="7009421" cy="1624313"/>
          </a:xfrm>
        </p:grpSpPr>
        <p:cxnSp>
          <p:nvCxnSpPr>
            <p:cNvPr id="1929" name="Google Shape;1929;p44"/>
            <p:cNvCxnSpPr/>
            <p:nvPr/>
          </p:nvCxnSpPr>
          <p:spPr>
            <a:xfrm>
              <a:off x="381490" y="7716852"/>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1930" name="Google Shape;1930;p44"/>
            <p:cNvCxnSpPr/>
            <p:nvPr/>
          </p:nvCxnSpPr>
          <p:spPr>
            <a:xfrm>
              <a:off x="381490" y="8041715"/>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1931" name="Google Shape;1931;p44"/>
            <p:cNvCxnSpPr/>
            <p:nvPr/>
          </p:nvCxnSpPr>
          <p:spPr>
            <a:xfrm>
              <a:off x="381490" y="8366578"/>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1932" name="Google Shape;1932;p44"/>
            <p:cNvCxnSpPr/>
            <p:nvPr/>
          </p:nvCxnSpPr>
          <p:spPr>
            <a:xfrm>
              <a:off x="381490" y="8691441"/>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1933" name="Google Shape;1933;p44"/>
            <p:cNvCxnSpPr/>
            <p:nvPr/>
          </p:nvCxnSpPr>
          <p:spPr>
            <a:xfrm>
              <a:off x="381490" y="9016304"/>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1934" name="Google Shape;1934;p44"/>
            <p:cNvCxnSpPr/>
            <p:nvPr/>
          </p:nvCxnSpPr>
          <p:spPr>
            <a:xfrm>
              <a:off x="381490" y="9341165"/>
              <a:ext cx="7009421" cy="0"/>
            </a:xfrm>
            <a:prstGeom prst="straightConnector1">
              <a:avLst/>
            </a:prstGeom>
            <a:noFill/>
            <a:ln cap="flat" cmpd="sng" w="28575">
              <a:solidFill>
                <a:schemeClr val="dk1"/>
              </a:solidFill>
              <a:prstDash val="solid"/>
              <a:miter lim="800000"/>
              <a:headEnd len="sm" w="sm" type="none"/>
              <a:tailEnd len="sm" w="sm" type="none"/>
            </a:ln>
          </p:spPr>
        </p:cxnSp>
      </p:grpSp>
      <p:pic>
        <p:nvPicPr>
          <p:cNvPr id="1935" name="Google Shape;1935;p44"/>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graphicFrame>
        <p:nvGraphicFramePr>
          <p:cNvPr id="1936" name="Google Shape;1936;p44"/>
          <p:cNvGraphicFramePr/>
          <p:nvPr/>
        </p:nvGraphicFramePr>
        <p:xfrm>
          <a:off x="457200" y="1612900"/>
          <a:ext cx="6858000" cy="4610100"/>
        </p:xfrm>
        <a:graphic>
          <a:graphicData uri="http://schemas.openxmlformats.org/presentationml/2006/ole">
            <mc:AlternateContent>
              <mc:Choice Requires="v">
                <p:oleObj r:id="rId5" imgH="4610100" imgW="6858000" progId="Excel.Sheet.12" spid="_x0000_s1">
                  <p:embed/>
                </p:oleObj>
              </mc:Choice>
              <mc:Fallback>
                <p:oleObj r:id="rId6" imgH="4610100" imgW="6858000" progId="Excel.Sheet.12">
                  <p:embed/>
                  <p:pic>
                    <p:nvPicPr>
                      <p:cNvPr id="1936" name="Google Shape;1936;p44"/>
                      <p:cNvPicPr preferRelativeResize="0"/>
                      <p:nvPr/>
                    </p:nvPicPr>
                    <p:blipFill rotWithShape="1">
                      <a:blip r:embed="rId7">
                        <a:alphaModFix/>
                      </a:blip>
                      <a:srcRect b="0" l="0" r="0" t="0"/>
                      <a:stretch/>
                    </p:blipFill>
                    <p:spPr>
                      <a:xfrm>
                        <a:off x="457200" y="1612900"/>
                        <a:ext cx="6858000" cy="4610100"/>
                      </a:xfrm>
                      <a:prstGeom prst="rect">
                        <a:avLst/>
                      </a:prstGeom>
                      <a:noFill/>
                      <a:ln>
                        <a:noFill/>
                      </a:ln>
                    </p:spPr>
                  </p:pic>
                </p:oleObj>
              </mc:Fallback>
            </mc:AlternateContent>
          </a:graphicData>
        </a:graphic>
      </p:graphicFrame>
      <p:grpSp>
        <p:nvGrpSpPr>
          <p:cNvPr id="1937" name="Google Shape;1937;p44"/>
          <p:cNvGrpSpPr/>
          <p:nvPr/>
        </p:nvGrpSpPr>
        <p:grpSpPr>
          <a:xfrm>
            <a:off x="-11914" y="486697"/>
            <a:ext cx="7772400" cy="909415"/>
            <a:chOff x="-11914" y="486697"/>
            <a:chExt cx="7772400" cy="909415"/>
          </a:xfrm>
        </p:grpSpPr>
        <p:grpSp>
          <p:nvGrpSpPr>
            <p:cNvPr id="1938" name="Google Shape;1938;p44"/>
            <p:cNvGrpSpPr/>
            <p:nvPr/>
          </p:nvGrpSpPr>
          <p:grpSpPr>
            <a:xfrm>
              <a:off x="-11914" y="486697"/>
              <a:ext cx="7772400" cy="909415"/>
              <a:chOff x="0" y="1064143"/>
              <a:chExt cx="7772400" cy="804618"/>
            </a:xfrm>
          </p:grpSpPr>
          <p:sp>
            <p:nvSpPr>
              <p:cNvPr id="1939" name="Google Shape;1939;p44"/>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Build a Practice Plan</a:t>
                </a:r>
                <a:endParaRPr b="0" i="0" sz="1400" u="none" cap="none" strike="noStrike">
                  <a:solidFill>
                    <a:srgbClr val="000000"/>
                  </a:solidFill>
                  <a:latin typeface="Arial"/>
                  <a:ea typeface="Arial"/>
                  <a:cs typeface="Arial"/>
                  <a:sym typeface="Arial"/>
                </a:endParaRPr>
              </a:p>
            </p:txBody>
          </p:sp>
          <p:sp>
            <p:nvSpPr>
              <p:cNvPr id="1940" name="Google Shape;1940;p44"/>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14</a:t>
                </a:r>
                <a:endParaRPr b="0" i="0" sz="1400" u="none" cap="none" strike="noStrike">
                  <a:solidFill>
                    <a:srgbClr val="000000"/>
                  </a:solidFill>
                  <a:latin typeface="Arial"/>
                  <a:ea typeface="Arial"/>
                  <a:cs typeface="Arial"/>
                  <a:sym typeface="Arial"/>
                </a:endParaRPr>
              </a:p>
            </p:txBody>
          </p:sp>
        </p:grpSp>
        <p:cxnSp>
          <p:nvCxnSpPr>
            <p:cNvPr id="1941" name="Google Shape;1941;p44"/>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1942" name="Google Shape;1942;p44"/>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45"/>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Preseason Practice Plan</a:t>
            </a:r>
            <a:endParaRPr b="0" i="0" sz="1400" u="none" cap="none" strike="noStrike">
              <a:solidFill>
                <a:srgbClr val="000000"/>
              </a:solidFill>
              <a:latin typeface="Arial"/>
              <a:ea typeface="Arial"/>
              <a:cs typeface="Arial"/>
              <a:sym typeface="Arial"/>
            </a:endParaRPr>
          </a:p>
        </p:txBody>
      </p:sp>
      <p:pic>
        <p:nvPicPr>
          <p:cNvPr id="1949" name="Google Shape;1949;p4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950" name="Google Shape;1950;p4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cfd981c503_0_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179" name="Google Shape;179;gcfd981c503_0_0"/>
          <p:cNvGraphicFramePr/>
          <p:nvPr/>
        </p:nvGraphicFramePr>
        <p:xfrm>
          <a:off x="510510" y="2027204"/>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180" name="Google Shape;180;gcfd981c503_0_0"/>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sp>
        <p:nvSpPr>
          <p:cNvPr id="181" name="Google Shape;181;gcfd981c503_0_0"/>
          <p:cNvSpPr txBox="1"/>
          <p:nvPr/>
        </p:nvSpPr>
        <p:spPr>
          <a:xfrm>
            <a:off x="510524" y="1396112"/>
            <a:ext cx="6751500"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Write out all 11 of your positions on the left and your expected depth chart. In the bottom section, work through strengths and weaknesses using IF-THEN thinking.</a:t>
            </a:r>
            <a:endParaRPr b="0" i="0" sz="1400" u="none" cap="none" strike="noStrike">
              <a:solidFill>
                <a:srgbClr val="000000"/>
              </a:solidFill>
              <a:latin typeface="Arial"/>
              <a:ea typeface="Arial"/>
              <a:cs typeface="Arial"/>
              <a:sym typeface="Arial"/>
            </a:endParaRPr>
          </a:p>
        </p:txBody>
      </p:sp>
      <p:grpSp>
        <p:nvGrpSpPr>
          <p:cNvPr id="182" name="Google Shape;182;gcfd981c503_0_0"/>
          <p:cNvGrpSpPr/>
          <p:nvPr/>
        </p:nvGrpSpPr>
        <p:grpSpPr>
          <a:xfrm>
            <a:off x="-11914" y="486650"/>
            <a:ext cx="7772400" cy="909350"/>
            <a:chOff x="-11914" y="486650"/>
            <a:chExt cx="7772400" cy="909350"/>
          </a:xfrm>
        </p:grpSpPr>
        <p:grpSp>
          <p:nvGrpSpPr>
            <p:cNvPr id="183" name="Google Shape;183;gcfd981c503_0_0"/>
            <p:cNvGrpSpPr/>
            <p:nvPr/>
          </p:nvGrpSpPr>
          <p:grpSpPr>
            <a:xfrm>
              <a:off x="-11914" y="486650"/>
              <a:ext cx="7772400" cy="909350"/>
              <a:chOff x="0" y="1064143"/>
              <a:chExt cx="7772400" cy="804592"/>
            </a:xfrm>
          </p:grpSpPr>
          <p:sp>
            <p:nvSpPr>
              <p:cNvPr id="184" name="Google Shape;184;gcfd981c503_0_0"/>
              <p:cNvSpPr txBox="1"/>
              <p:nvPr/>
            </p:nvSpPr>
            <p:spPr>
              <a:xfrm>
                <a:off x="0" y="1405835"/>
                <a:ext cx="7772400" cy="4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Establish a Varsity Depth Chart</a:t>
                </a:r>
                <a:endParaRPr b="0" i="0" sz="1400" u="none" cap="none" strike="noStrike">
                  <a:solidFill>
                    <a:srgbClr val="000000"/>
                  </a:solidFill>
                  <a:latin typeface="Arial"/>
                  <a:ea typeface="Arial"/>
                  <a:cs typeface="Arial"/>
                  <a:sym typeface="Arial"/>
                </a:endParaRPr>
              </a:p>
            </p:txBody>
          </p:sp>
          <p:sp>
            <p:nvSpPr>
              <p:cNvPr id="185" name="Google Shape;185;gcfd981c503_0_0"/>
              <p:cNvSpPr txBox="1"/>
              <p:nvPr/>
            </p:nvSpPr>
            <p:spPr>
              <a:xfrm>
                <a:off x="0" y="1064143"/>
                <a:ext cx="7772400" cy="3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a:t>
                </a:r>
                <a:endParaRPr b="0" i="0" sz="1400" u="none" cap="none" strike="noStrike">
                  <a:solidFill>
                    <a:srgbClr val="000000"/>
                  </a:solidFill>
                  <a:latin typeface="Arial"/>
                  <a:ea typeface="Arial"/>
                  <a:cs typeface="Arial"/>
                  <a:sym typeface="Arial"/>
                </a:endParaRPr>
              </a:p>
            </p:txBody>
          </p:sp>
        </p:grpSp>
        <p:cxnSp>
          <p:nvCxnSpPr>
            <p:cNvPr id="186" name="Google Shape;186;gcfd981c503_0_0"/>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187" name="Google Shape;187;gcfd981c503_0_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sp>
        <p:nvSpPr>
          <p:cNvPr id="1956" name="Google Shape;1956;p46"/>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957" name="Google Shape;1957;p46"/>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Monday</a:t>
            </a:r>
            <a:endParaRPr b="0" i="0" sz="1400" u="none" cap="none" strike="noStrike">
              <a:solidFill>
                <a:srgbClr val="000000"/>
              </a:solidFill>
              <a:latin typeface="Arial"/>
              <a:ea typeface="Arial"/>
              <a:cs typeface="Arial"/>
              <a:sym typeface="Arial"/>
            </a:endParaRPr>
          </a:p>
        </p:txBody>
      </p:sp>
      <p:pic>
        <p:nvPicPr>
          <p:cNvPr id="1958" name="Google Shape;1958;p4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959" name="Google Shape;1959;p4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4" name="Shape 1964"/>
        <p:cNvGrpSpPr/>
        <p:nvPr/>
      </p:nvGrpSpPr>
      <p:grpSpPr>
        <a:xfrm>
          <a:off x="0" y="0"/>
          <a:ext cx="0" cy="0"/>
          <a:chOff x="0" y="0"/>
          <a:chExt cx="0" cy="0"/>
        </a:xfrm>
      </p:grpSpPr>
      <p:sp>
        <p:nvSpPr>
          <p:cNvPr id="1965" name="Google Shape;1965;p194"/>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966" name="Google Shape;1966;p194"/>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Tuesday</a:t>
            </a:r>
            <a:endParaRPr b="0" i="0" sz="1400" u="none" cap="none" strike="noStrike">
              <a:solidFill>
                <a:srgbClr val="000000"/>
              </a:solidFill>
              <a:latin typeface="Arial"/>
              <a:ea typeface="Arial"/>
              <a:cs typeface="Arial"/>
              <a:sym typeface="Arial"/>
            </a:endParaRPr>
          </a:p>
        </p:txBody>
      </p:sp>
      <p:pic>
        <p:nvPicPr>
          <p:cNvPr id="1967" name="Google Shape;1967;p19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968" name="Google Shape;1968;p19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195"/>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975" name="Google Shape;1975;p195"/>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Wednesday</a:t>
            </a:r>
            <a:endParaRPr b="0" i="0" sz="1400" u="none" cap="none" strike="noStrike">
              <a:solidFill>
                <a:srgbClr val="000000"/>
              </a:solidFill>
              <a:latin typeface="Arial"/>
              <a:ea typeface="Arial"/>
              <a:cs typeface="Arial"/>
              <a:sym typeface="Arial"/>
            </a:endParaRPr>
          </a:p>
        </p:txBody>
      </p:sp>
      <p:pic>
        <p:nvPicPr>
          <p:cNvPr id="1976" name="Google Shape;1976;p19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977" name="Google Shape;1977;p19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2" name="Shape 1982"/>
        <p:cNvGrpSpPr/>
        <p:nvPr/>
      </p:nvGrpSpPr>
      <p:grpSpPr>
        <a:xfrm>
          <a:off x="0" y="0"/>
          <a:ext cx="0" cy="0"/>
          <a:chOff x="0" y="0"/>
          <a:chExt cx="0" cy="0"/>
        </a:xfrm>
      </p:grpSpPr>
      <p:sp>
        <p:nvSpPr>
          <p:cNvPr id="1983" name="Google Shape;1983;p196"/>
          <p:cNvSpPr txBox="1"/>
          <p:nvPr/>
        </p:nvSpPr>
        <p:spPr>
          <a:xfrm>
            <a:off x="0" y="550786"/>
            <a:ext cx="7772400"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Thursday – Play the Game Example</a:t>
            </a:r>
            <a:endParaRPr b="0" i="0" sz="1400" u="none" cap="none" strike="noStrike">
              <a:solidFill>
                <a:srgbClr val="000000"/>
              </a:solidFill>
              <a:latin typeface="Arial"/>
              <a:ea typeface="Arial"/>
              <a:cs typeface="Arial"/>
              <a:sym typeface="Arial"/>
            </a:endParaRPr>
          </a:p>
        </p:txBody>
      </p:sp>
      <p:pic>
        <p:nvPicPr>
          <p:cNvPr id="1984" name="Google Shape;1984;p19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985" name="Google Shape;1985;p196"/>
          <p:cNvSpPr txBox="1"/>
          <p:nvPr/>
        </p:nvSpPr>
        <p:spPr>
          <a:xfrm>
            <a:off x="1018309" y="1288473"/>
            <a:ext cx="5814412" cy="741741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Indy Offense - 10 Minutes</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Indy Defense - 10 Minutes </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KOR </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Offense: Base Offense - Script of 10 Plays vs. Scout</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Punt </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Defense – Base Calls and Checks</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Punt Return and Block - Line up</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Offense - Red Zone Period - 8 Plays vs. Scout, 4 Plays from Heavy on Air</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2 PT Plays - On Air</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XP/FG </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Kickoff  </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Defense - Driving the field (Hash Work)</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Red Zone Defense and 3</a:t>
            </a:r>
            <a:r>
              <a:rPr b="0" baseline="30000" i="0" lang="en-US" sz="1400" u="none" cap="none" strike="noStrike">
                <a:solidFill>
                  <a:schemeClr val="dk1"/>
                </a:solidFill>
                <a:latin typeface="Times New Roman"/>
                <a:ea typeface="Times New Roman"/>
                <a:cs typeface="Times New Roman"/>
                <a:sym typeface="Times New Roman"/>
              </a:rPr>
              <a:t>rd</a:t>
            </a:r>
            <a:r>
              <a:rPr b="0" i="0" lang="en-US" sz="1400" u="none" cap="none" strike="noStrike">
                <a:solidFill>
                  <a:schemeClr val="dk1"/>
                </a:solidFill>
                <a:latin typeface="Times New Roman"/>
                <a:ea typeface="Times New Roman"/>
                <a:cs typeface="Times New Roman"/>
                <a:sym typeface="Times New Roman"/>
              </a:rPr>
              <a:t>-down plays</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FG Block</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Offense -- 3</a:t>
            </a:r>
            <a:r>
              <a:rPr b="0" baseline="30000" i="0" lang="en-US" sz="1400" u="none" cap="none" strike="noStrike">
                <a:solidFill>
                  <a:schemeClr val="dk1"/>
                </a:solidFill>
                <a:latin typeface="Times New Roman"/>
                <a:ea typeface="Times New Roman"/>
                <a:cs typeface="Times New Roman"/>
                <a:sym typeface="Times New Roman"/>
              </a:rPr>
              <a:t>rd</a:t>
            </a:r>
            <a:r>
              <a:rPr b="0" i="0" lang="en-US" sz="1400" u="none" cap="none" strike="noStrike">
                <a:solidFill>
                  <a:schemeClr val="dk1"/>
                </a:solidFill>
                <a:latin typeface="Times New Roman"/>
                <a:ea typeface="Times New Roman"/>
                <a:cs typeface="Times New Roman"/>
                <a:sym typeface="Times New Roman"/>
              </a:rPr>
              <a:t>-down plays and Specials - On Air </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Offense -- Backup QB - 8 plays vs. Scout</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KO -- Onside Kicks</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Defense -- Nickel and Dime Defense</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Hands Team</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Offense – 2-minute Drill</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FG Team - End of game</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VICTORY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6" name="Google Shape;1986;p19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1" name="Shape 1991"/>
        <p:cNvGrpSpPr/>
        <p:nvPr/>
      </p:nvGrpSpPr>
      <p:grpSpPr>
        <a:xfrm>
          <a:off x="0" y="0"/>
          <a:ext cx="0" cy="0"/>
          <a:chOff x="0" y="0"/>
          <a:chExt cx="0" cy="0"/>
        </a:xfrm>
      </p:grpSpPr>
      <p:sp>
        <p:nvSpPr>
          <p:cNvPr id="1992" name="Google Shape;1992;p197"/>
          <p:cNvSpPr txBox="1"/>
          <p:nvPr/>
        </p:nvSpPr>
        <p:spPr>
          <a:xfrm>
            <a:off x="0" y="550786"/>
            <a:ext cx="7772400"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Thursday</a:t>
            </a:r>
            <a:endParaRPr b="0" i="0" sz="1400" u="none" cap="none" strike="noStrike">
              <a:solidFill>
                <a:srgbClr val="000000"/>
              </a:solidFill>
              <a:latin typeface="Arial"/>
              <a:ea typeface="Arial"/>
              <a:cs typeface="Arial"/>
              <a:sym typeface="Arial"/>
            </a:endParaRPr>
          </a:p>
        </p:txBody>
      </p:sp>
      <p:pic>
        <p:nvPicPr>
          <p:cNvPr id="1993" name="Google Shape;1993;p19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994" name="Google Shape;1994;p19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sp>
        <p:nvSpPr>
          <p:cNvPr id="2000" name="Google Shape;2000;p47"/>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2001" name="Google Shape;2001;p47"/>
          <p:cNvSpPr txBox="1"/>
          <p:nvPr/>
        </p:nvSpPr>
        <p:spPr>
          <a:xfrm>
            <a:off x="457200" y="1645263"/>
            <a:ext cx="6858000" cy="2354450"/>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Organizing drills should help ensure practices be much more efficient.  Each drill should have a purpose, key coaching points, and correction points.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A good drill book helps to make sure coaches stay on task and understand the goal of the drill.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On the following page, I have included an example of how we use the drill sheet for our offensive linemen’s stances.</a:t>
            </a:r>
            <a:endParaRPr b="0" i="0" sz="1400" u="none" cap="none" strike="noStrike">
              <a:solidFill>
                <a:schemeClr val="dk1"/>
              </a:solidFill>
              <a:latin typeface="Times New Roman"/>
              <a:ea typeface="Times New Roman"/>
              <a:cs typeface="Times New Roman"/>
              <a:sym typeface="Times New Roman"/>
            </a:endParaRPr>
          </a:p>
        </p:txBody>
      </p:sp>
      <p:grpSp>
        <p:nvGrpSpPr>
          <p:cNvPr id="2002" name="Google Shape;2002;p47"/>
          <p:cNvGrpSpPr/>
          <p:nvPr/>
        </p:nvGrpSpPr>
        <p:grpSpPr>
          <a:xfrm>
            <a:off x="0" y="518280"/>
            <a:ext cx="7772400" cy="1004390"/>
            <a:chOff x="0" y="518280"/>
            <a:chExt cx="7772400" cy="1004390"/>
          </a:xfrm>
        </p:grpSpPr>
        <p:grpSp>
          <p:nvGrpSpPr>
            <p:cNvPr id="2003" name="Google Shape;2003;p47"/>
            <p:cNvGrpSpPr/>
            <p:nvPr/>
          </p:nvGrpSpPr>
          <p:grpSpPr>
            <a:xfrm>
              <a:off x="0" y="518280"/>
              <a:ext cx="7772400" cy="1004390"/>
              <a:chOff x="0" y="518280"/>
              <a:chExt cx="7772400" cy="1004390"/>
            </a:xfrm>
          </p:grpSpPr>
          <p:sp>
            <p:nvSpPr>
              <p:cNvPr id="2004" name="Google Shape;2004;p47"/>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Drill Book</a:t>
                </a:r>
                <a:endParaRPr b="0" i="0" sz="1400" u="none" cap="none" strike="noStrike">
                  <a:solidFill>
                    <a:srgbClr val="000000"/>
                  </a:solidFill>
                  <a:latin typeface="Arial"/>
                  <a:ea typeface="Arial"/>
                  <a:cs typeface="Arial"/>
                  <a:sym typeface="Arial"/>
                </a:endParaRPr>
              </a:p>
            </p:txBody>
          </p:sp>
          <p:sp>
            <p:nvSpPr>
              <p:cNvPr id="2005" name="Google Shape;2005;p47"/>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7</a:t>
                </a:r>
                <a:endParaRPr b="0" i="0" sz="1400" u="none" cap="none" strike="noStrike">
                  <a:solidFill>
                    <a:srgbClr val="000000"/>
                  </a:solidFill>
                  <a:latin typeface="Arial"/>
                  <a:ea typeface="Arial"/>
                  <a:cs typeface="Arial"/>
                  <a:sym typeface="Arial"/>
                </a:endParaRPr>
              </a:p>
            </p:txBody>
          </p:sp>
        </p:grpSp>
        <p:cxnSp>
          <p:nvCxnSpPr>
            <p:cNvPr id="2006" name="Google Shape;2006;p47"/>
            <p:cNvCxnSpPr/>
            <p:nvPr/>
          </p:nvCxnSpPr>
          <p:spPr>
            <a:xfrm>
              <a:off x="457200" y="1522670"/>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2007" name="Google Shape;2007;p47"/>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2008" name="Google Shape;2008;p47"/>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sp>
        <p:nvSpPr>
          <p:cNvPr id="2009" name="Google Shape;2009;p4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3" name="Shape 2013"/>
        <p:cNvGrpSpPr/>
        <p:nvPr/>
      </p:nvGrpSpPr>
      <p:grpSpPr>
        <a:xfrm>
          <a:off x="0" y="0"/>
          <a:ext cx="0" cy="0"/>
          <a:chOff x="0" y="0"/>
          <a:chExt cx="0" cy="0"/>
        </a:xfrm>
      </p:grpSpPr>
      <p:sp>
        <p:nvSpPr>
          <p:cNvPr id="2014" name="Google Shape;2014;gcfd981c503_0_38"/>
          <p:cNvSpPr txBox="1"/>
          <p:nvPr/>
        </p:nvSpPr>
        <p:spPr>
          <a:xfrm>
            <a:off x="1723050" y="259898"/>
            <a:ext cx="4326300" cy="275400"/>
          </a:xfrm>
          <a:prstGeom prst="rect">
            <a:avLst/>
          </a:prstGeom>
          <a:noFill/>
          <a:ln>
            <a:noFill/>
          </a:ln>
        </p:spPr>
        <p:txBody>
          <a:bodyPr anchorCtr="0" anchor="t" bIns="75425" lIns="75425" spcFirstLastPara="1" rIns="75425" wrap="square" tIns="75425">
            <a:noAutofit/>
          </a:bodyPr>
          <a:lstStyle/>
          <a:p>
            <a:pPr indent="0" lvl="0" marL="0" marR="0" rtl="0" algn="ctr">
              <a:lnSpc>
                <a:spcPct val="100000"/>
              </a:lnSpc>
              <a:spcBef>
                <a:spcPts val="0"/>
              </a:spcBef>
              <a:spcAft>
                <a:spcPts val="0"/>
              </a:spcAft>
              <a:buClr>
                <a:srgbClr val="000000"/>
              </a:buClr>
              <a:buSzPts val="1320"/>
              <a:buFont typeface="Arial"/>
              <a:buNone/>
            </a:pPr>
            <a:r>
              <a:rPr b="1" i="0" lang="en-US" sz="1320" u="none" cap="none" strike="noStrike">
                <a:solidFill>
                  <a:schemeClr val="dk1"/>
                </a:solidFill>
                <a:latin typeface="Roboto"/>
                <a:ea typeface="Roboto"/>
                <a:cs typeface="Roboto"/>
                <a:sym typeface="Roboto"/>
              </a:rPr>
              <a:t>EXAMPLE</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320"/>
              <a:buFont typeface="Arial"/>
              <a:buNone/>
            </a:pPr>
            <a:r>
              <a:t/>
            </a:r>
            <a:endParaRPr b="1" i="0" sz="1320" u="none" cap="none" strike="noStrike">
              <a:solidFill>
                <a:schemeClr val="dk1"/>
              </a:solidFill>
              <a:latin typeface="Roboto"/>
              <a:ea typeface="Roboto"/>
              <a:cs typeface="Roboto"/>
              <a:sym typeface="Roboto"/>
            </a:endParaRPr>
          </a:p>
        </p:txBody>
      </p:sp>
      <p:sp>
        <p:nvSpPr>
          <p:cNvPr id="2015" name="Google Shape;2015;gcfd981c503_0_38"/>
          <p:cNvSpPr/>
          <p:nvPr/>
        </p:nvSpPr>
        <p:spPr>
          <a:xfrm>
            <a:off x="626056" y="969304"/>
            <a:ext cx="2090700" cy="231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016" name="Google Shape;2016;gcfd981c503_0_38"/>
          <p:cNvSpPr/>
          <p:nvPr/>
        </p:nvSpPr>
        <p:spPr>
          <a:xfrm>
            <a:off x="2841751" y="969304"/>
            <a:ext cx="2090700" cy="231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017" name="Google Shape;2017;gcfd981c503_0_38"/>
          <p:cNvSpPr/>
          <p:nvPr/>
        </p:nvSpPr>
        <p:spPr>
          <a:xfrm>
            <a:off x="5071508" y="969304"/>
            <a:ext cx="2090700" cy="231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018" name="Google Shape;2018;gcfd981c503_0_38"/>
          <p:cNvSpPr txBox="1"/>
          <p:nvPr/>
        </p:nvSpPr>
        <p:spPr>
          <a:xfrm>
            <a:off x="626055" y="925744"/>
            <a:ext cx="1302300" cy="2319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65"/>
              <a:buFont typeface="Arial"/>
              <a:buNone/>
            </a:pPr>
            <a:r>
              <a:rPr b="1" i="0" lang="en-US" sz="1165" u="none" cap="none" strike="noStrike">
                <a:solidFill>
                  <a:srgbClr val="FFFFFF"/>
                </a:solidFill>
                <a:latin typeface="Calibri"/>
                <a:ea typeface="Calibri"/>
                <a:cs typeface="Calibri"/>
                <a:sym typeface="Calibri"/>
              </a:rPr>
              <a:t>PURPOSE</a:t>
            </a:r>
            <a:endParaRPr b="1" i="0" sz="1165" u="none" cap="none" strike="noStrike">
              <a:solidFill>
                <a:srgbClr val="FFFFFF"/>
              </a:solidFill>
              <a:latin typeface="Calibri"/>
              <a:ea typeface="Calibri"/>
              <a:cs typeface="Calibri"/>
              <a:sym typeface="Calibri"/>
            </a:endParaRPr>
          </a:p>
        </p:txBody>
      </p:sp>
      <p:sp>
        <p:nvSpPr>
          <p:cNvPr id="2019" name="Google Shape;2019;gcfd981c503_0_38"/>
          <p:cNvSpPr txBox="1"/>
          <p:nvPr/>
        </p:nvSpPr>
        <p:spPr>
          <a:xfrm>
            <a:off x="2824281" y="925744"/>
            <a:ext cx="1302300" cy="2319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65"/>
              <a:buFont typeface="Arial"/>
              <a:buNone/>
            </a:pPr>
            <a:r>
              <a:rPr b="1" i="0" lang="en-US" sz="1165" u="none" cap="none" strike="noStrike">
                <a:solidFill>
                  <a:srgbClr val="FFFFFF"/>
                </a:solidFill>
                <a:latin typeface="Calibri"/>
                <a:ea typeface="Calibri"/>
                <a:cs typeface="Calibri"/>
                <a:sym typeface="Calibri"/>
              </a:rPr>
              <a:t>KEY SKILLS</a:t>
            </a:r>
            <a:endParaRPr b="1" i="0" sz="1165" u="none" cap="none" strike="noStrike">
              <a:solidFill>
                <a:srgbClr val="FFFFFF"/>
              </a:solidFill>
              <a:latin typeface="Calibri"/>
              <a:ea typeface="Calibri"/>
              <a:cs typeface="Calibri"/>
              <a:sym typeface="Calibri"/>
            </a:endParaRPr>
          </a:p>
        </p:txBody>
      </p:sp>
      <p:sp>
        <p:nvSpPr>
          <p:cNvPr id="2020" name="Google Shape;2020;gcfd981c503_0_38"/>
          <p:cNvSpPr txBox="1"/>
          <p:nvPr/>
        </p:nvSpPr>
        <p:spPr>
          <a:xfrm>
            <a:off x="5036566" y="925744"/>
            <a:ext cx="1302300" cy="2319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65"/>
              <a:buFont typeface="Arial"/>
              <a:buNone/>
            </a:pPr>
            <a:r>
              <a:rPr b="1" i="0" lang="en-US" sz="1165" u="none" cap="none" strike="noStrike">
                <a:solidFill>
                  <a:srgbClr val="FFFFFF"/>
                </a:solidFill>
                <a:latin typeface="Calibri"/>
                <a:ea typeface="Calibri"/>
                <a:cs typeface="Calibri"/>
                <a:sym typeface="Calibri"/>
              </a:rPr>
              <a:t>SETUP</a:t>
            </a:r>
            <a:endParaRPr b="1" i="0" sz="1165" u="none" cap="none" strike="noStrike">
              <a:solidFill>
                <a:srgbClr val="FFFFFF"/>
              </a:solidFill>
              <a:latin typeface="Calibri"/>
              <a:ea typeface="Calibri"/>
              <a:cs typeface="Calibri"/>
              <a:sym typeface="Calibri"/>
            </a:endParaRPr>
          </a:p>
        </p:txBody>
      </p:sp>
      <p:sp>
        <p:nvSpPr>
          <p:cNvPr id="2021" name="Google Shape;2021;gcfd981c503_0_38"/>
          <p:cNvSpPr/>
          <p:nvPr/>
        </p:nvSpPr>
        <p:spPr>
          <a:xfrm>
            <a:off x="626056" y="3183279"/>
            <a:ext cx="2090700" cy="231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022" name="Google Shape;2022;gcfd981c503_0_38"/>
          <p:cNvSpPr txBox="1"/>
          <p:nvPr/>
        </p:nvSpPr>
        <p:spPr>
          <a:xfrm>
            <a:off x="626056" y="3139719"/>
            <a:ext cx="1968000" cy="2319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65"/>
              <a:buFont typeface="Arial"/>
              <a:buNone/>
            </a:pPr>
            <a:r>
              <a:rPr b="1" i="0" lang="en-US" sz="1165" u="none" cap="none" strike="noStrike">
                <a:solidFill>
                  <a:srgbClr val="FFFFFF"/>
                </a:solidFill>
                <a:latin typeface="Calibri"/>
                <a:ea typeface="Calibri"/>
                <a:cs typeface="Calibri"/>
                <a:sym typeface="Calibri"/>
              </a:rPr>
              <a:t>DRILL INSTRUCTIONS</a:t>
            </a:r>
            <a:endParaRPr b="1" i="0" sz="1165" u="none" cap="none" strike="noStrike">
              <a:solidFill>
                <a:srgbClr val="FFFFFF"/>
              </a:solidFill>
              <a:latin typeface="Calibri"/>
              <a:ea typeface="Calibri"/>
              <a:cs typeface="Calibri"/>
              <a:sym typeface="Calibri"/>
            </a:endParaRPr>
          </a:p>
        </p:txBody>
      </p:sp>
      <p:sp>
        <p:nvSpPr>
          <p:cNvPr id="2023" name="Google Shape;2023;gcfd981c503_0_38"/>
          <p:cNvSpPr/>
          <p:nvPr/>
        </p:nvSpPr>
        <p:spPr>
          <a:xfrm>
            <a:off x="626056" y="5869779"/>
            <a:ext cx="2090700" cy="231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024" name="Google Shape;2024;gcfd981c503_0_38"/>
          <p:cNvSpPr txBox="1"/>
          <p:nvPr/>
        </p:nvSpPr>
        <p:spPr>
          <a:xfrm>
            <a:off x="626056" y="5826219"/>
            <a:ext cx="1918800" cy="2319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65"/>
              <a:buFont typeface="Arial"/>
              <a:buNone/>
            </a:pPr>
            <a:r>
              <a:rPr b="1" i="0" lang="en-US" sz="1165" u="none" cap="none" strike="noStrike">
                <a:solidFill>
                  <a:srgbClr val="FFFFFF"/>
                </a:solidFill>
                <a:latin typeface="Calibri"/>
                <a:ea typeface="Calibri"/>
                <a:cs typeface="Calibri"/>
                <a:sym typeface="Calibri"/>
              </a:rPr>
              <a:t>COMMON MISTAKES</a:t>
            </a:r>
            <a:endParaRPr b="1" i="0" sz="1165" u="none" cap="none" strike="noStrike">
              <a:solidFill>
                <a:srgbClr val="FFFFFF"/>
              </a:solidFill>
              <a:latin typeface="Calibri"/>
              <a:ea typeface="Calibri"/>
              <a:cs typeface="Calibri"/>
              <a:sym typeface="Calibri"/>
            </a:endParaRPr>
          </a:p>
        </p:txBody>
      </p:sp>
      <p:sp>
        <p:nvSpPr>
          <p:cNvPr id="2025" name="Google Shape;2025;gcfd981c503_0_38"/>
          <p:cNvSpPr/>
          <p:nvPr/>
        </p:nvSpPr>
        <p:spPr>
          <a:xfrm>
            <a:off x="626056" y="7606013"/>
            <a:ext cx="2090700" cy="231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026" name="Google Shape;2026;gcfd981c503_0_38"/>
          <p:cNvSpPr txBox="1"/>
          <p:nvPr/>
        </p:nvSpPr>
        <p:spPr>
          <a:xfrm>
            <a:off x="626056" y="7562453"/>
            <a:ext cx="2010300" cy="2319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65"/>
              <a:buFont typeface="Arial"/>
              <a:buNone/>
            </a:pPr>
            <a:r>
              <a:rPr b="1" i="0" lang="en-US" sz="1165" u="none" cap="none" strike="noStrike">
                <a:solidFill>
                  <a:srgbClr val="FFFFFF"/>
                </a:solidFill>
                <a:latin typeface="Calibri"/>
                <a:ea typeface="Calibri"/>
                <a:cs typeface="Calibri"/>
                <a:sym typeface="Calibri"/>
              </a:rPr>
              <a:t>COACHING POINTS</a:t>
            </a:r>
            <a:endParaRPr b="1" i="0" sz="1165" u="none" cap="none" strike="noStrike">
              <a:solidFill>
                <a:srgbClr val="FFFFFF"/>
              </a:solidFill>
              <a:latin typeface="Calibri"/>
              <a:ea typeface="Calibri"/>
              <a:cs typeface="Calibri"/>
              <a:sym typeface="Calibri"/>
            </a:endParaRPr>
          </a:p>
        </p:txBody>
      </p:sp>
      <p:sp>
        <p:nvSpPr>
          <p:cNvPr id="2027" name="Google Shape;2027;gcfd981c503_0_38"/>
          <p:cNvSpPr txBox="1"/>
          <p:nvPr/>
        </p:nvSpPr>
        <p:spPr>
          <a:xfrm>
            <a:off x="558487" y="1169288"/>
            <a:ext cx="2145600" cy="5226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To teach our line balance in their stances.  We will adjust based on personnel, but want to teach a few key components.</a:t>
            </a:r>
            <a:endParaRPr b="0" i="0" sz="1320" u="none" cap="none" strike="noStrike">
              <a:solidFill>
                <a:schemeClr val="dk1"/>
              </a:solidFill>
              <a:latin typeface="Times New Roman"/>
              <a:ea typeface="Times New Roman"/>
              <a:cs typeface="Times New Roman"/>
              <a:sym typeface="Times New Roman"/>
            </a:endParaRPr>
          </a:p>
        </p:txBody>
      </p:sp>
      <p:sp>
        <p:nvSpPr>
          <p:cNvPr id="2028" name="Google Shape;2028;gcfd981c503_0_38"/>
          <p:cNvSpPr txBox="1"/>
          <p:nvPr/>
        </p:nvSpPr>
        <p:spPr>
          <a:xfrm>
            <a:off x="537202" y="3371625"/>
            <a:ext cx="2145600" cy="5850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Coaches will stand behind the players and use partners (if no chute is available) to work on keeping their shoulders down.  We want to work on a forward bend with little weight on our hands.  Would like feet shoulder width to slightly wider.  We teach  our inside hands down.</a:t>
            </a:r>
            <a:endParaRPr b="0" i="0" sz="1320" u="none" cap="none" strike="noStrike">
              <a:solidFill>
                <a:schemeClr val="dk1"/>
              </a:solidFill>
              <a:latin typeface="Times New Roman"/>
              <a:ea typeface="Times New Roman"/>
              <a:cs typeface="Times New Roman"/>
              <a:sym typeface="Times New Roman"/>
            </a:endParaRPr>
          </a:p>
        </p:txBody>
      </p:sp>
      <p:sp>
        <p:nvSpPr>
          <p:cNvPr id="2029" name="Google Shape;2029;gcfd981c503_0_38"/>
          <p:cNvSpPr txBox="1"/>
          <p:nvPr/>
        </p:nvSpPr>
        <p:spPr>
          <a:xfrm>
            <a:off x="537201" y="6101686"/>
            <a:ext cx="2145600" cy="6483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Feet too wide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Weight too far forward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Bending at waist, but not at knees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030" name="Google Shape;2030;gcfd981c503_0_38"/>
          <p:cNvSpPr txBox="1"/>
          <p:nvPr/>
        </p:nvSpPr>
        <p:spPr>
          <a:xfrm>
            <a:off x="557197" y="7828055"/>
            <a:ext cx="2145600" cy="7308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Start with leaning forward in a 2 point stance and then let the hand drag the ground.  In the bottom picture we probably have too much weight forward. </a:t>
            </a:r>
            <a:endParaRPr b="0" i="0" sz="1320" u="none" cap="none" strike="noStrike">
              <a:solidFill>
                <a:schemeClr val="dk1"/>
              </a:solidFill>
              <a:latin typeface="Times New Roman"/>
              <a:ea typeface="Times New Roman"/>
              <a:cs typeface="Times New Roman"/>
              <a:sym typeface="Times New Roman"/>
            </a:endParaRPr>
          </a:p>
        </p:txBody>
      </p:sp>
      <p:sp>
        <p:nvSpPr>
          <p:cNvPr id="2031" name="Google Shape;2031;gcfd981c503_0_38"/>
          <p:cNvSpPr txBox="1"/>
          <p:nvPr/>
        </p:nvSpPr>
        <p:spPr>
          <a:xfrm>
            <a:off x="2769315" y="1157776"/>
            <a:ext cx="2145600" cy="5226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Balanced 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Ability to block down or pull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Weight Distribution</a:t>
            </a:r>
            <a:endParaRPr b="0" i="0" sz="1320" u="none" cap="none" strike="noStrike">
              <a:solidFill>
                <a:schemeClr val="dk1"/>
              </a:solidFill>
              <a:latin typeface="Times New Roman"/>
              <a:ea typeface="Times New Roman"/>
              <a:cs typeface="Times New Roman"/>
              <a:sym typeface="Times New Roman"/>
            </a:endParaRPr>
          </a:p>
        </p:txBody>
      </p:sp>
      <p:sp>
        <p:nvSpPr>
          <p:cNvPr id="2032" name="Google Shape;2032;gcfd981c503_0_38"/>
          <p:cNvSpPr txBox="1"/>
          <p:nvPr/>
        </p:nvSpPr>
        <p:spPr>
          <a:xfrm>
            <a:off x="5044444" y="1157776"/>
            <a:ext cx="2117700" cy="5226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Can be done with a chute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Can be done with hurdles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20"/>
              <a:buFont typeface="Arial"/>
              <a:buNone/>
            </a:pPr>
            <a:r>
              <a:rPr b="0" i="0" lang="en-US" sz="1320" u="none" cap="none" strike="noStrike">
                <a:solidFill>
                  <a:schemeClr val="dk1"/>
                </a:solidFill>
                <a:latin typeface="Times New Roman"/>
                <a:ea typeface="Times New Roman"/>
                <a:cs typeface="Times New Roman"/>
                <a:sym typeface="Times New Roman"/>
              </a:rPr>
              <a:t>Can be done with partners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033" name="Google Shape;2033;gcfd981c503_0_38"/>
          <p:cNvSpPr txBox="1"/>
          <p:nvPr/>
        </p:nvSpPr>
        <p:spPr>
          <a:xfrm>
            <a:off x="3842105" y="3110390"/>
            <a:ext cx="2145600" cy="522600"/>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825"/>
              <a:buFont typeface="Arial"/>
              <a:buNone/>
            </a:pPr>
            <a:r>
              <a:t/>
            </a:r>
            <a:endParaRPr b="0" i="0" sz="825" u="none" cap="none" strike="noStrike">
              <a:solidFill>
                <a:schemeClr val="dk1"/>
              </a:solidFill>
              <a:latin typeface="Calibri"/>
              <a:ea typeface="Calibri"/>
              <a:cs typeface="Calibri"/>
              <a:sym typeface="Calibri"/>
            </a:endParaRPr>
          </a:p>
        </p:txBody>
      </p:sp>
      <p:pic>
        <p:nvPicPr>
          <p:cNvPr descr="Shape&#10;&#10;Description automatically generated with low confidence" id="2034" name="Google Shape;2034;gcfd981c503_0_38"/>
          <p:cNvPicPr preferRelativeResize="0"/>
          <p:nvPr/>
        </p:nvPicPr>
        <p:blipFill rotWithShape="1">
          <a:blip r:embed="rId3">
            <a:alphaModFix/>
          </a:blip>
          <a:srcRect b="0" l="0" r="0" t="0"/>
          <a:stretch/>
        </p:blipFill>
        <p:spPr>
          <a:xfrm>
            <a:off x="5736089" y="-287381"/>
            <a:ext cx="1878227" cy="1878227"/>
          </a:xfrm>
          <a:prstGeom prst="rect">
            <a:avLst/>
          </a:prstGeom>
          <a:noFill/>
          <a:ln>
            <a:noFill/>
          </a:ln>
        </p:spPr>
      </p:pic>
      <p:pic>
        <p:nvPicPr>
          <p:cNvPr descr="A group of people playing football&#10;&#10;Description automatically generated with medium confidence" id="2035" name="Google Shape;2035;gcfd981c503_0_38"/>
          <p:cNvPicPr preferRelativeResize="0"/>
          <p:nvPr/>
        </p:nvPicPr>
        <p:blipFill rotWithShape="1">
          <a:blip r:embed="rId4">
            <a:alphaModFix/>
          </a:blip>
          <a:srcRect b="12887" l="67223" r="2195" t="25540"/>
          <a:stretch/>
        </p:blipFill>
        <p:spPr>
          <a:xfrm>
            <a:off x="3635574" y="5956512"/>
            <a:ext cx="2558681" cy="3132584"/>
          </a:xfrm>
          <a:prstGeom prst="rect">
            <a:avLst/>
          </a:prstGeom>
          <a:noFill/>
          <a:ln>
            <a:noFill/>
          </a:ln>
        </p:spPr>
      </p:pic>
      <p:pic>
        <p:nvPicPr>
          <p:cNvPr id="2036" name="Google Shape;2036;gcfd981c503_0_38"/>
          <p:cNvPicPr preferRelativeResize="0"/>
          <p:nvPr/>
        </p:nvPicPr>
        <p:blipFill rotWithShape="1">
          <a:blip r:embed="rId5">
            <a:alphaModFix/>
          </a:blip>
          <a:srcRect b="0" l="0" r="0" t="0"/>
          <a:stretch/>
        </p:blipFill>
        <p:spPr>
          <a:xfrm>
            <a:off x="3140611" y="2736728"/>
            <a:ext cx="3548563" cy="2940836"/>
          </a:xfrm>
          <a:prstGeom prst="rect">
            <a:avLst/>
          </a:prstGeom>
          <a:noFill/>
          <a:ln>
            <a:noFill/>
          </a:ln>
        </p:spPr>
      </p:pic>
      <p:sp>
        <p:nvSpPr>
          <p:cNvPr id="2037" name="Google Shape;2037;gcfd981c503_0_38"/>
          <p:cNvSpPr txBox="1"/>
          <p:nvPr/>
        </p:nvSpPr>
        <p:spPr>
          <a:xfrm>
            <a:off x="558487" y="628484"/>
            <a:ext cx="4728128"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 </a:t>
            </a:r>
            <a:r>
              <a:rPr b="0" i="0" lang="en-US" sz="1800" u="none" cap="none" strike="noStrike">
                <a:solidFill>
                  <a:schemeClr val="dk1"/>
                </a:solidFill>
                <a:latin typeface="Times New Roman"/>
                <a:ea typeface="Times New Roman"/>
                <a:cs typeface="Times New Roman"/>
                <a:sym typeface="Times New Roman"/>
              </a:rPr>
              <a:t>Stance</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 </a:t>
            </a:r>
            <a:r>
              <a:rPr b="0" i="0" lang="en-US" sz="1800" u="none" cap="none" strike="noStrike">
                <a:solidFill>
                  <a:schemeClr val="dk1"/>
                </a:solidFill>
                <a:latin typeface="Times New Roman"/>
                <a:ea typeface="Times New Roman"/>
                <a:cs typeface="Times New Roman"/>
                <a:sym typeface="Times New Roman"/>
              </a:rPr>
              <a:t>All Linemen</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038" name="Google Shape;2038;gcfd981c503_0_38"/>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2" name="Shape 2042"/>
        <p:cNvGrpSpPr/>
        <p:nvPr/>
      </p:nvGrpSpPr>
      <p:grpSpPr>
        <a:xfrm>
          <a:off x="0" y="0"/>
          <a:ext cx="0" cy="0"/>
          <a:chOff x="0" y="0"/>
          <a:chExt cx="0" cy="0"/>
        </a:xfrm>
      </p:grpSpPr>
      <p:sp>
        <p:nvSpPr>
          <p:cNvPr id="2043" name="Google Shape;2043;p48"/>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044" name="Google Shape;2044;p48"/>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045" name="Google Shape;2045;p48"/>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046" name="Google Shape;2046;p48"/>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047" name="Google Shape;2047;p48"/>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048" name="Google Shape;2048;p48"/>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049" name="Google Shape;2049;p48"/>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050" name="Google Shape;2050;p48"/>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51" name="Google Shape;2051;p48"/>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052" name="Google Shape;2052;p48"/>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053" name="Google Shape;2053;p48"/>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054" name="Google Shape;2054;p48"/>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55" name="Google Shape;2055;p48"/>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056" name="Google Shape;2056;p48"/>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057" name="Google Shape;2057;p48"/>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058" name="Google Shape;2058;p48"/>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059" name="Google Shape;2059;p48"/>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060" name="Google Shape;2060;p48"/>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061" name="Google Shape;2061;p48"/>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062" name="Google Shape;2062;p48"/>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063" name="Google Shape;2063;p48"/>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064" name="Google Shape;2064;p48"/>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8" name="Shape 2068"/>
        <p:cNvGrpSpPr/>
        <p:nvPr/>
      </p:nvGrpSpPr>
      <p:grpSpPr>
        <a:xfrm>
          <a:off x="0" y="0"/>
          <a:ext cx="0" cy="0"/>
          <a:chOff x="0" y="0"/>
          <a:chExt cx="0" cy="0"/>
        </a:xfrm>
      </p:grpSpPr>
      <p:sp>
        <p:nvSpPr>
          <p:cNvPr id="2069" name="Google Shape;2069;p198"/>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070" name="Google Shape;2070;p198"/>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071" name="Google Shape;2071;p198"/>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072" name="Google Shape;2072;p198"/>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073" name="Google Shape;2073;p198"/>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074" name="Google Shape;2074;p198"/>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075" name="Google Shape;2075;p198"/>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076" name="Google Shape;2076;p198"/>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77" name="Google Shape;2077;p198"/>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078" name="Google Shape;2078;p198"/>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079" name="Google Shape;2079;p198"/>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080" name="Google Shape;2080;p198"/>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81" name="Google Shape;2081;p198"/>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082" name="Google Shape;2082;p198"/>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083" name="Google Shape;2083;p198"/>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084" name="Google Shape;2084;p198"/>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085" name="Google Shape;2085;p198"/>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086" name="Google Shape;2086;p198"/>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087" name="Google Shape;2087;p198"/>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088" name="Google Shape;2088;p198"/>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089" name="Google Shape;2089;p198"/>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090" name="Google Shape;2090;p198"/>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4" name="Shape 2094"/>
        <p:cNvGrpSpPr/>
        <p:nvPr/>
      </p:nvGrpSpPr>
      <p:grpSpPr>
        <a:xfrm>
          <a:off x="0" y="0"/>
          <a:ext cx="0" cy="0"/>
          <a:chOff x="0" y="0"/>
          <a:chExt cx="0" cy="0"/>
        </a:xfrm>
      </p:grpSpPr>
      <p:sp>
        <p:nvSpPr>
          <p:cNvPr id="2095" name="Google Shape;2095;p199"/>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096" name="Google Shape;2096;p199"/>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097" name="Google Shape;2097;p199"/>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098" name="Google Shape;2098;p199"/>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099" name="Google Shape;2099;p199"/>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100" name="Google Shape;2100;p199"/>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101" name="Google Shape;2101;p199"/>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102" name="Google Shape;2102;p199"/>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03" name="Google Shape;2103;p199"/>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104" name="Google Shape;2104;p199"/>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05" name="Google Shape;2105;p199"/>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106" name="Google Shape;2106;p199"/>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07" name="Google Shape;2107;p199"/>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108" name="Google Shape;2108;p199"/>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109" name="Google Shape;2109;p199"/>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110" name="Google Shape;2110;p199"/>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111" name="Google Shape;2111;p199"/>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112" name="Google Shape;2112;p199"/>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113" name="Google Shape;2113;p199"/>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114" name="Google Shape;2114;p199"/>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115" name="Google Shape;2115;p199"/>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116" name="Google Shape;2116;p199"/>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9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193" name="Google Shape;193;p91"/>
          <p:cNvGraphicFramePr/>
          <p:nvPr/>
        </p:nvGraphicFramePr>
        <p:xfrm>
          <a:off x="510510" y="2027204"/>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194" name="Google Shape;194;p91"/>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sp>
        <p:nvSpPr>
          <p:cNvPr id="195" name="Google Shape;195;p91"/>
          <p:cNvSpPr txBox="1"/>
          <p:nvPr/>
        </p:nvSpPr>
        <p:spPr>
          <a:xfrm>
            <a:off x="510524" y="1396112"/>
            <a:ext cx="6751500"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Write out all 11 of your positions on the left and your expected depth chart. In the bottom section, work through strengths and weaknesses using IF-THEN thinking.</a:t>
            </a:r>
            <a:endParaRPr b="0" i="0" sz="1400" u="none" cap="none" strike="noStrike">
              <a:solidFill>
                <a:srgbClr val="000000"/>
              </a:solidFill>
              <a:latin typeface="Arial"/>
              <a:ea typeface="Arial"/>
              <a:cs typeface="Arial"/>
              <a:sym typeface="Arial"/>
            </a:endParaRPr>
          </a:p>
        </p:txBody>
      </p:sp>
      <p:grpSp>
        <p:nvGrpSpPr>
          <p:cNvPr id="196" name="Google Shape;196;p91"/>
          <p:cNvGrpSpPr/>
          <p:nvPr/>
        </p:nvGrpSpPr>
        <p:grpSpPr>
          <a:xfrm>
            <a:off x="-11914" y="486650"/>
            <a:ext cx="7772400" cy="909350"/>
            <a:chOff x="-11914" y="486650"/>
            <a:chExt cx="7772400" cy="909350"/>
          </a:xfrm>
        </p:grpSpPr>
        <p:grpSp>
          <p:nvGrpSpPr>
            <p:cNvPr id="197" name="Google Shape;197;p91"/>
            <p:cNvGrpSpPr/>
            <p:nvPr/>
          </p:nvGrpSpPr>
          <p:grpSpPr>
            <a:xfrm>
              <a:off x="-11914" y="486650"/>
              <a:ext cx="7772400" cy="909350"/>
              <a:chOff x="0" y="1064143"/>
              <a:chExt cx="7772400" cy="804592"/>
            </a:xfrm>
          </p:grpSpPr>
          <p:sp>
            <p:nvSpPr>
              <p:cNvPr id="198" name="Google Shape;198;p91"/>
              <p:cNvSpPr txBox="1"/>
              <p:nvPr/>
            </p:nvSpPr>
            <p:spPr>
              <a:xfrm>
                <a:off x="0" y="1405835"/>
                <a:ext cx="7772400" cy="4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Establish a JV Depth Chart</a:t>
                </a:r>
                <a:endParaRPr b="0" i="0" sz="1400" u="none" cap="none" strike="noStrike">
                  <a:solidFill>
                    <a:srgbClr val="000000"/>
                  </a:solidFill>
                  <a:latin typeface="Arial"/>
                  <a:ea typeface="Arial"/>
                  <a:cs typeface="Arial"/>
                  <a:sym typeface="Arial"/>
                </a:endParaRPr>
              </a:p>
            </p:txBody>
          </p:sp>
          <p:sp>
            <p:nvSpPr>
              <p:cNvPr id="199" name="Google Shape;199;p91"/>
              <p:cNvSpPr txBox="1"/>
              <p:nvPr/>
            </p:nvSpPr>
            <p:spPr>
              <a:xfrm>
                <a:off x="0" y="1064143"/>
                <a:ext cx="7772400" cy="3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2</a:t>
                </a:r>
                <a:endParaRPr b="0" i="0" sz="1400" u="none" cap="none" strike="noStrike">
                  <a:solidFill>
                    <a:srgbClr val="000000"/>
                  </a:solidFill>
                  <a:latin typeface="Arial"/>
                  <a:ea typeface="Arial"/>
                  <a:cs typeface="Arial"/>
                  <a:sym typeface="Arial"/>
                </a:endParaRPr>
              </a:p>
            </p:txBody>
          </p:sp>
        </p:grpSp>
        <p:cxnSp>
          <p:nvCxnSpPr>
            <p:cNvPr id="200" name="Google Shape;200;p91"/>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01" name="Google Shape;201;p9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0" name="Shape 2120"/>
        <p:cNvGrpSpPr/>
        <p:nvPr/>
      </p:nvGrpSpPr>
      <p:grpSpPr>
        <a:xfrm>
          <a:off x="0" y="0"/>
          <a:ext cx="0" cy="0"/>
          <a:chOff x="0" y="0"/>
          <a:chExt cx="0" cy="0"/>
        </a:xfrm>
      </p:grpSpPr>
      <p:sp>
        <p:nvSpPr>
          <p:cNvPr id="2121" name="Google Shape;2121;p200"/>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122" name="Google Shape;2122;p200"/>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23" name="Google Shape;2123;p200"/>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24" name="Google Shape;2124;p200"/>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125" name="Google Shape;2125;p200"/>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126" name="Google Shape;2126;p200"/>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127" name="Google Shape;2127;p200"/>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128" name="Google Shape;2128;p200"/>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29" name="Google Shape;2129;p200"/>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130" name="Google Shape;2130;p200"/>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31" name="Google Shape;2131;p200"/>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132" name="Google Shape;2132;p200"/>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33" name="Google Shape;2133;p200"/>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134" name="Google Shape;2134;p200"/>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135" name="Google Shape;2135;p200"/>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136" name="Google Shape;2136;p200"/>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137" name="Google Shape;2137;p200"/>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138" name="Google Shape;2138;p200"/>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139" name="Google Shape;2139;p200"/>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140" name="Google Shape;2140;p200"/>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141" name="Google Shape;2141;p200"/>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142" name="Google Shape;2142;p200"/>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6" name="Shape 2146"/>
        <p:cNvGrpSpPr/>
        <p:nvPr/>
      </p:nvGrpSpPr>
      <p:grpSpPr>
        <a:xfrm>
          <a:off x="0" y="0"/>
          <a:ext cx="0" cy="0"/>
          <a:chOff x="0" y="0"/>
          <a:chExt cx="0" cy="0"/>
        </a:xfrm>
      </p:grpSpPr>
      <p:sp>
        <p:nvSpPr>
          <p:cNvPr id="2147" name="Google Shape;2147;p201"/>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148" name="Google Shape;2148;p201"/>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49" name="Google Shape;2149;p201"/>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50" name="Google Shape;2150;p201"/>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151" name="Google Shape;2151;p201"/>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152" name="Google Shape;2152;p201"/>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153" name="Google Shape;2153;p201"/>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154" name="Google Shape;2154;p201"/>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55" name="Google Shape;2155;p201"/>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156" name="Google Shape;2156;p201"/>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57" name="Google Shape;2157;p201"/>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158" name="Google Shape;2158;p201"/>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59" name="Google Shape;2159;p201"/>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160" name="Google Shape;2160;p201"/>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161" name="Google Shape;2161;p201"/>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162" name="Google Shape;2162;p201"/>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163" name="Google Shape;2163;p201"/>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164" name="Google Shape;2164;p201"/>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165" name="Google Shape;2165;p201"/>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166" name="Google Shape;2166;p201"/>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167" name="Google Shape;2167;p201"/>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168" name="Google Shape;2168;p201"/>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2" name="Shape 2172"/>
        <p:cNvGrpSpPr/>
        <p:nvPr/>
      </p:nvGrpSpPr>
      <p:grpSpPr>
        <a:xfrm>
          <a:off x="0" y="0"/>
          <a:ext cx="0" cy="0"/>
          <a:chOff x="0" y="0"/>
          <a:chExt cx="0" cy="0"/>
        </a:xfrm>
      </p:grpSpPr>
      <p:sp>
        <p:nvSpPr>
          <p:cNvPr id="2173" name="Google Shape;2173;p202"/>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174" name="Google Shape;2174;p202"/>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75" name="Google Shape;2175;p202"/>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76" name="Google Shape;2176;p202"/>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177" name="Google Shape;2177;p202"/>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178" name="Google Shape;2178;p202"/>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179" name="Google Shape;2179;p202"/>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180" name="Google Shape;2180;p202"/>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81" name="Google Shape;2181;p202"/>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182" name="Google Shape;2182;p202"/>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183" name="Google Shape;2183;p202"/>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184" name="Google Shape;2184;p202"/>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85" name="Google Shape;2185;p202"/>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186" name="Google Shape;2186;p202"/>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187" name="Google Shape;2187;p202"/>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188" name="Google Shape;2188;p202"/>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189" name="Google Shape;2189;p202"/>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190" name="Google Shape;2190;p202"/>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191" name="Google Shape;2191;p202"/>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192" name="Google Shape;2192;p202"/>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193" name="Google Shape;2193;p202"/>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194" name="Google Shape;2194;p202"/>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8" name="Shape 2198"/>
        <p:cNvGrpSpPr/>
        <p:nvPr/>
      </p:nvGrpSpPr>
      <p:grpSpPr>
        <a:xfrm>
          <a:off x="0" y="0"/>
          <a:ext cx="0" cy="0"/>
          <a:chOff x="0" y="0"/>
          <a:chExt cx="0" cy="0"/>
        </a:xfrm>
      </p:grpSpPr>
      <p:sp>
        <p:nvSpPr>
          <p:cNvPr id="2199" name="Google Shape;2199;p203"/>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200" name="Google Shape;2200;p203"/>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01" name="Google Shape;2201;p203"/>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02" name="Google Shape;2202;p203"/>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203" name="Google Shape;2203;p203"/>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204" name="Google Shape;2204;p203"/>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205" name="Google Shape;2205;p203"/>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206" name="Google Shape;2206;p203"/>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07" name="Google Shape;2207;p203"/>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208" name="Google Shape;2208;p203"/>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09" name="Google Shape;2209;p203"/>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210" name="Google Shape;2210;p203"/>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11" name="Google Shape;2211;p203"/>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212" name="Google Shape;2212;p203"/>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213" name="Google Shape;2213;p203"/>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214" name="Google Shape;2214;p203"/>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215" name="Google Shape;2215;p203"/>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216" name="Google Shape;2216;p203"/>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217" name="Google Shape;2217;p203"/>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218" name="Google Shape;2218;p203"/>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219" name="Google Shape;2219;p203"/>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220" name="Google Shape;2220;p203"/>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4" name="Shape 2224"/>
        <p:cNvGrpSpPr/>
        <p:nvPr/>
      </p:nvGrpSpPr>
      <p:grpSpPr>
        <a:xfrm>
          <a:off x="0" y="0"/>
          <a:ext cx="0" cy="0"/>
          <a:chOff x="0" y="0"/>
          <a:chExt cx="0" cy="0"/>
        </a:xfrm>
      </p:grpSpPr>
      <p:sp>
        <p:nvSpPr>
          <p:cNvPr id="2225" name="Google Shape;2225;p204"/>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226" name="Google Shape;2226;p204"/>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27" name="Google Shape;2227;p204"/>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28" name="Google Shape;2228;p204"/>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229" name="Google Shape;2229;p204"/>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230" name="Google Shape;2230;p204"/>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231" name="Google Shape;2231;p204"/>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232" name="Google Shape;2232;p204"/>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3" name="Google Shape;2233;p204"/>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234" name="Google Shape;2234;p204"/>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35" name="Google Shape;2235;p204"/>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236" name="Google Shape;2236;p204"/>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7" name="Google Shape;2237;p204"/>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238" name="Google Shape;2238;p204"/>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239" name="Google Shape;2239;p204"/>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240" name="Google Shape;2240;p204"/>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241" name="Google Shape;2241;p204"/>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242" name="Google Shape;2242;p204"/>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243" name="Google Shape;2243;p204"/>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244" name="Google Shape;2244;p204"/>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245" name="Google Shape;2245;p204"/>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246" name="Google Shape;2246;p204"/>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0" name="Shape 2250"/>
        <p:cNvGrpSpPr/>
        <p:nvPr/>
      </p:nvGrpSpPr>
      <p:grpSpPr>
        <a:xfrm>
          <a:off x="0" y="0"/>
          <a:ext cx="0" cy="0"/>
          <a:chOff x="0" y="0"/>
          <a:chExt cx="0" cy="0"/>
        </a:xfrm>
      </p:grpSpPr>
      <p:sp>
        <p:nvSpPr>
          <p:cNvPr id="2251" name="Google Shape;2251;p205"/>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252" name="Google Shape;2252;p205"/>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53" name="Google Shape;2253;p205"/>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54" name="Google Shape;2254;p205"/>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255" name="Google Shape;2255;p205"/>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256" name="Google Shape;2256;p205"/>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257" name="Google Shape;2257;p205"/>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258" name="Google Shape;2258;p205"/>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59" name="Google Shape;2259;p205"/>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260" name="Google Shape;2260;p205"/>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61" name="Google Shape;2261;p205"/>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262" name="Google Shape;2262;p205"/>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63" name="Google Shape;2263;p205"/>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264" name="Google Shape;2264;p205"/>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265" name="Google Shape;2265;p205"/>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266" name="Google Shape;2266;p205"/>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267" name="Google Shape;2267;p205"/>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268" name="Google Shape;2268;p205"/>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269" name="Google Shape;2269;p205"/>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270" name="Google Shape;2270;p205"/>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271" name="Google Shape;2271;p205"/>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272" name="Google Shape;2272;p205"/>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6" name="Shape 2276"/>
        <p:cNvGrpSpPr/>
        <p:nvPr/>
      </p:nvGrpSpPr>
      <p:grpSpPr>
        <a:xfrm>
          <a:off x="0" y="0"/>
          <a:ext cx="0" cy="0"/>
          <a:chOff x="0" y="0"/>
          <a:chExt cx="0" cy="0"/>
        </a:xfrm>
      </p:grpSpPr>
      <p:sp>
        <p:nvSpPr>
          <p:cNvPr id="2277" name="Google Shape;2277;p206"/>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278" name="Google Shape;2278;p206"/>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79" name="Google Shape;2279;p206"/>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80" name="Google Shape;2280;p206"/>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281" name="Google Shape;2281;p206"/>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282" name="Google Shape;2282;p206"/>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283" name="Google Shape;2283;p206"/>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284" name="Google Shape;2284;p206"/>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85" name="Google Shape;2285;p206"/>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286" name="Google Shape;2286;p206"/>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287" name="Google Shape;2287;p206"/>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288" name="Google Shape;2288;p206"/>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89" name="Google Shape;2289;p206"/>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290" name="Google Shape;2290;p206"/>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291" name="Google Shape;2291;p206"/>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292" name="Google Shape;2292;p206"/>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293" name="Google Shape;2293;p206"/>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294" name="Google Shape;2294;p206"/>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295" name="Google Shape;2295;p206"/>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296" name="Google Shape;2296;p206"/>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297" name="Google Shape;2297;p206"/>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298" name="Google Shape;2298;p206"/>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2" name="Shape 2302"/>
        <p:cNvGrpSpPr/>
        <p:nvPr/>
      </p:nvGrpSpPr>
      <p:grpSpPr>
        <a:xfrm>
          <a:off x="0" y="0"/>
          <a:ext cx="0" cy="0"/>
          <a:chOff x="0" y="0"/>
          <a:chExt cx="0" cy="0"/>
        </a:xfrm>
      </p:grpSpPr>
      <p:sp>
        <p:nvSpPr>
          <p:cNvPr id="2303" name="Google Shape;2303;p207"/>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304" name="Google Shape;2304;p207"/>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05" name="Google Shape;2305;p207"/>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06" name="Google Shape;2306;p207"/>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307" name="Google Shape;2307;p207"/>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308" name="Google Shape;2308;p207"/>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309" name="Google Shape;2309;p207"/>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310" name="Google Shape;2310;p207"/>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11" name="Google Shape;2311;p207"/>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312" name="Google Shape;2312;p207"/>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13" name="Google Shape;2313;p207"/>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314" name="Google Shape;2314;p207"/>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15" name="Google Shape;2315;p207"/>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316" name="Google Shape;2316;p207"/>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317" name="Google Shape;2317;p207"/>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318" name="Google Shape;2318;p207"/>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319" name="Google Shape;2319;p207"/>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320" name="Google Shape;2320;p207"/>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321" name="Google Shape;2321;p207"/>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322" name="Google Shape;2322;p207"/>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323" name="Google Shape;2323;p207"/>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324" name="Google Shape;2324;p207"/>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8" name="Shape 2328"/>
        <p:cNvGrpSpPr/>
        <p:nvPr/>
      </p:nvGrpSpPr>
      <p:grpSpPr>
        <a:xfrm>
          <a:off x="0" y="0"/>
          <a:ext cx="0" cy="0"/>
          <a:chOff x="0" y="0"/>
          <a:chExt cx="0" cy="0"/>
        </a:xfrm>
      </p:grpSpPr>
      <p:sp>
        <p:nvSpPr>
          <p:cNvPr id="2329" name="Google Shape;2329;p208"/>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330" name="Google Shape;2330;p208"/>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31" name="Google Shape;2331;p208"/>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32" name="Google Shape;2332;p208"/>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333" name="Google Shape;2333;p208"/>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334" name="Google Shape;2334;p208"/>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335" name="Google Shape;2335;p208"/>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336" name="Google Shape;2336;p208"/>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37" name="Google Shape;2337;p208"/>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338" name="Google Shape;2338;p208"/>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39" name="Google Shape;2339;p208"/>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340" name="Google Shape;2340;p208"/>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41" name="Google Shape;2341;p208"/>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342" name="Google Shape;2342;p208"/>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343" name="Google Shape;2343;p208"/>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344" name="Google Shape;2344;p208"/>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345" name="Google Shape;2345;p208"/>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346" name="Google Shape;2346;p208"/>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347" name="Google Shape;2347;p208"/>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348" name="Google Shape;2348;p208"/>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349" name="Google Shape;2349;p208"/>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350" name="Google Shape;2350;p208"/>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4" name="Shape 2354"/>
        <p:cNvGrpSpPr/>
        <p:nvPr/>
      </p:nvGrpSpPr>
      <p:grpSpPr>
        <a:xfrm>
          <a:off x="0" y="0"/>
          <a:ext cx="0" cy="0"/>
          <a:chOff x="0" y="0"/>
          <a:chExt cx="0" cy="0"/>
        </a:xfrm>
      </p:grpSpPr>
      <p:sp>
        <p:nvSpPr>
          <p:cNvPr id="2355" name="Google Shape;2355;p209"/>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356" name="Google Shape;2356;p209"/>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57" name="Google Shape;2357;p209"/>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58" name="Google Shape;2358;p209"/>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359" name="Google Shape;2359;p209"/>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360" name="Google Shape;2360;p209"/>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361" name="Google Shape;2361;p209"/>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362" name="Google Shape;2362;p209"/>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63" name="Google Shape;2363;p209"/>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364" name="Google Shape;2364;p209"/>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65" name="Google Shape;2365;p209"/>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366" name="Google Shape;2366;p209"/>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67" name="Google Shape;2367;p209"/>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368" name="Google Shape;2368;p209"/>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369" name="Google Shape;2369;p209"/>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370" name="Google Shape;2370;p209"/>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371" name="Google Shape;2371;p209"/>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372" name="Google Shape;2372;p209"/>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373" name="Google Shape;2373;p209"/>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374" name="Google Shape;2374;p209"/>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375" name="Google Shape;2375;p209"/>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376" name="Google Shape;2376;p209"/>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9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07" name="Google Shape;207;p92"/>
          <p:cNvGraphicFramePr/>
          <p:nvPr/>
        </p:nvGraphicFramePr>
        <p:xfrm>
          <a:off x="510510" y="2027204"/>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08" name="Google Shape;208;p92"/>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sp>
        <p:nvSpPr>
          <p:cNvPr id="209" name="Google Shape;209;p92"/>
          <p:cNvSpPr txBox="1"/>
          <p:nvPr/>
        </p:nvSpPr>
        <p:spPr>
          <a:xfrm>
            <a:off x="510524" y="1396112"/>
            <a:ext cx="6751500"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Write out all 11 of your positions on the left and your expected depth chart. In the bottom section, work through strengths and weaknesses using IF-THEN thinking.</a:t>
            </a:r>
            <a:endParaRPr b="0" i="0" sz="1400" u="none" cap="none" strike="noStrike">
              <a:solidFill>
                <a:srgbClr val="000000"/>
              </a:solidFill>
              <a:latin typeface="Arial"/>
              <a:ea typeface="Arial"/>
              <a:cs typeface="Arial"/>
              <a:sym typeface="Arial"/>
            </a:endParaRPr>
          </a:p>
        </p:txBody>
      </p:sp>
      <p:grpSp>
        <p:nvGrpSpPr>
          <p:cNvPr id="210" name="Google Shape;210;p92"/>
          <p:cNvGrpSpPr/>
          <p:nvPr/>
        </p:nvGrpSpPr>
        <p:grpSpPr>
          <a:xfrm>
            <a:off x="-11914" y="486650"/>
            <a:ext cx="7772400" cy="909350"/>
            <a:chOff x="-11914" y="486650"/>
            <a:chExt cx="7772400" cy="909350"/>
          </a:xfrm>
        </p:grpSpPr>
        <p:grpSp>
          <p:nvGrpSpPr>
            <p:cNvPr id="211" name="Google Shape;211;p92"/>
            <p:cNvGrpSpPr/>
            <p:nvPr/>
          </p:nvGrpSpPr>
          <p:grpSpPr>
            <a:xfrm>
              <a:off x="-11914" y="486650"/>
              <a:ext cx="7772400" cy="909350"/>
              <a:chOff x="0" y="1064143"/>
              <a:chExt cx="7772400" cy="804592"/>
            </a:xfrm>
          </p:grpSpPr>
          <p:sp>
            <p:nvSpPr>
              <p:cNvPr id="212" name="Google Shape;212;p92"/>
              <p:cNvSpPr txBox="1"/>
              <p:nvPr/>
            </p:nvSpPr>
            <p:spPr>
              <a:xfrm>
                <a:off x="0" y="1405835"/>
                <a:ext cx="7772400" cy="4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Establish a Junior High Depth Chart</a:t>
                </a:r>
                <a:endParaRPr b="0" i="0" sz="1400" u="none" cap="none" strike="noStrike">
                  <a:solidFill>
                    <a:srgbClr val="000000"/>
                  </a:solidFill>
                  <a:latin typeface="Arial"/>
                  <a:ea typeface="Arial"/>
                  <a:cs typeface="Arial"/>
                  <a:sym typeface="Arial"/>
                </a:endParaRPr>
              </a:p>
            </p:txBody>
          </p:sp>
          <p:sp>
            <p:nvSpPr>
              <p:cNvPr id="213" name="Google Shape;213;p92"/>
              <p:cNvSpPr txBox="1"/>
              <p:nvPr/>
            </p:nvSpPr>
            <p:spPr>
              <a:xfrm>
                <a:off x="0" y="1064143"/>
                <a:ext cx="7772400" cy="3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3</a:t>
                </a:r>
                <a:endParaRPr b="0" i="0" sz="1400" u="none" cap="none" strike="noStrike">
                  <a:solidFill>
                    <a:srgbClr val="000000"/>
                  </a:solidFill>
                  <a:latin typeface="Arial"/>
                  <a:ea typeface="Arial"/>
                  <a:cs typeface="Arial"/>
                  <a:sym typeface="Arial"/>
                </a:endParaRPr>
              </a:p>
            </p:txBody>
          </p:sp>
        </p:grpSp>
        <p:cxnSp>
          <p:nvCxnSpPr>
            <p:cNvPr id="214" name="Google Shape;214;p92"/>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15" name="Google Shape;215;p9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0" name="Shape 2380"/>
        <p:cNvGrpSpPr/>
        <p:nvPr/>
      </p:nvGrpSpPr>
      <p:grpSpPr>
        <a:xfrm>
          <a:off x="0" y="0"/>
          <a:ext cx="0" cy="0"/>
          <a:chOff x="0" y="0"/>
          <a:chExt cx="0" cy="0"/>
        </a:xfrm>
      </p:grpSpPr>
      <p:sp>
        <p:nvSpPr>
          <p:cNvPr id="2381" name="Google Shape;2381;p210"/>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382" name="Google Shape;2382;p210"/>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83" name="Google Shape;2383;p210"/>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84" name="Google Shape;2384;p210"/>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385" name="Google Shape;2385;p210"/>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386" name="Google Shape;2386;p210"/>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387" name="Google Shape;2387;p210"/>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388" name="Google Shape;2388;p210"/>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89" name="Google Shape;2389;p210"/>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390" name="Google Shape;2390;p210"/>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391" name="Google Shape;2391;p210"/>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392" name="Google Shape;2392;p210"/>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93" name="Google Shape;2393;p210"/>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394" name="Google Shape;2394;p210"/>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395" name="Google Shape;2395;p210"/>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396" name="Google Shape;2396;p210"/>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397" name="Google Shape;2397;p210"/>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398" name="Google Shape;2398;p210"/>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399" name="Google Shape;2399;p210"/>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400" name="Google Shape;2400;p210"/>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401" name="Google Shape;2401;p210"/>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402" name="Google Shape;2402;p210"/>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6" name="Shape 2406"/>
        <p:cNvGrpSpPr/>
        <p:nvPr/>
      </p:nvGrpSpPr>
      <p:grpSpPr>
        <a:xfrm>
          <a:off x="0" y="0"/>
          <a:ext cx="0" cy="0"/>
          <a:chOff x="0" y="0"/>
          <a:chExt cx="0" cy="0"/>
        </a:xfrm>
      </p:grpSpPr>
      <p:sp>
        <p:nvSpPr>
          <p:cNvPr id="2407" name="Google Shape;2407;p211"/>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408" name="Google Shape;2408;p211"/>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09" name="Google Shape;2409;p211"/>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10" name="Google Shape;2410;p211"/>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411" name="Google Shape;2411;p211"/>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412" name="Google Shape;2412;p211"/>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413" name="Google Shape;2413;p211"/>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414" name="Google Shape;2414;p211"/>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15" name="Google Shape;2415;p211"/>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416" name="Google Shape;2416;p211"/>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17" name="Google Shape;2417;p211"/>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418" name="Google Shape;2418;p211"/>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19" name="Google Shape;2419;p211"/>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420" name="Google Shape;2420;p211"/>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421" name="Google Shape;2421;p211"/>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422" name="Google Shape;2422;p211"/>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423" name="Google Shape;2423;p211"/>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424" name="Google Shape;2424;p211"/>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425" name="Google Shape;2425;p211"/>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426" name="Google Shape;2426;p211"/>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427" name="Google Shape;2427;p211"/>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428" name="Google Shape;2428;p211"/>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2" name="Shape 2432"/>
        <p:cNvGrpSpPr/>
        <p:nvPr/>
      </p:nvGrpSpPr>
      <p:grpSpPr>
        <a:xfrm>
          <a:off x="0" y="0"/>
          <a:ext cx="0" cy="0"/>
          <a:chOff x="0" y="0"/>
          <a:chExt cx="0" cy="0"/>
        </a:xfrm>
      </p:grpSpPr>
      <p:sp>
        <p:nvSpPr>
          <p:cNvPr id="2433" name="Google Shape;2433;p212"/>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434" name="Google Shape;2434;p212"/>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35" name="Google Shape;2435;p212"/>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36" name="Google Shape;2436;p212"/>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437" name="Google Shape;2437;p212"/>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438" name="Google Shape;2438;p212"/>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439" name="Google Shape;2439;p212"/>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440" name="Google Shape;2440;p212"/>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41" name="Google Shape;2441;p212"/>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442" name="Google Shape;2442;p212"/>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43" name="Google Shape;2443;p212"/>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444" name="Google Shape;2444;p212"/>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45" name="Google Shape;2445;p212"/>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446" name="Google Shape;2446;p212"/>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447" name="Google Shape;2447;p212"/>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448" name="Google Shape;2448;p212"/>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449" name="Google Shape;2449;p212"/>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450" name="Google Shape;2450;p212"/>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451" name="Google Shape;2451;p212"/>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452" name="Google Shape;2452;p212"/>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453" name="Google Shape;2453;p212"/>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454" name="Google Shape;2454;p212"/>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8" name="Shape 2458"/>
        <p:cNvGrpSpPr/>
        <p:nvPr/>
      </p:nvGrpSpPr>
      <p:grpSpPr>
        <a:xfrm>
          <a:off x="0" y="0"/>
          <a:ext cx="0" cy="0"/>
          <a:chOff x="0" y="0"/>
          <a:chExt cx="0" cy="0"/>
        </a:xfrm>
      </p:grpSpPr>
      <p:sp>
        <p:nvSpPr>
          <p:cNvPr id="2459" name="Google Shape;2459;p213"/>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460" name="Google Shape;2460;p213"/>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61" name="Google Shape;2461;p213"/>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62" name="Google Shape;2462;p213"/>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463" name="Google Shape;2463;p213"/>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464" name="Google Shape;2464;p213"/>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465" name="Google Shape;2465;p213"/>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466" name="Google Shape;2466;p213"/>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67" name="Google Shape;2467;p213"/>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468" name="Google Shape;2468;p213"/>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69" name="Google Shape;2469;p213"/>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470" name="Google Shape;2470;p213"/>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71" name="Google Shape;2471;p213"/>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472" name="Google Shape;2472;p213"/>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473" name="Google Shape;2473;p213"/>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474" name="Google Shape;2474;p213"/>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475" name="Google Shape;2475;p213"/>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476" name="Google Shape;2476;p213"/>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477" name="Google Shape;2477;p213"/>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478" name="Google Shape;2478;p213"/>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479" name="Google Shape;2479;p213"/>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480" name="Google Shape;2480;p213"/>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4" name="Shape 2484"/>
        <p:cNvGrpSpPr/>
        <p:nvPr/>
      </p:nvGrpSpPr>
      <p:grpSpPr>
        <a:xfrm>
          <a:off x="0" y="0"/>
          <a:ext cx="0" cy="0"/>
          <a:chOff x="0" y="0"/>
          <a:chExt cx="0" cy="0"/>
        </a:xfrm>
      </p:grpSpPr>
      <p:sp>
        <p:nvSpPr>
          <p:cNvPr id="2485" name="Google Shape;2485;p214"/>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486" name="Google Shape;2486;p214"/>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87" name="Google Shape;2487;p214"/>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88" name="Google Shape;2488;p214"/>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489" name="Google Shape;2489;p214"/>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490" name="Google Shape;2490;p214"/>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491" name="Google Shape;2491;p214"/>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492" name="Google Shape;2492;p214"/>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93" name="Google Shape;2493;p214"/>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494" name="Google Shape;2494;p214"/>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495" name="Google Shape;2495;p214"/>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496" name="Google Shape;2496;p214"/>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97" name="Google Shape;2497;p214"/>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498" name="Google Shape;2498;p214"/>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499" name="Google Shape;2499;p214"/>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500" name="Google Shape;2500;p214"/>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501" name="Google Shape;2501;p214"/>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502" name="Google Shape;2502;p214"/>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503" name="Google Shape;2503;p214"/>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504" name="Google Shape;2504;p214"/>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505" name="Google Shape;2505;p214"/>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506" name="Google Shape;2506;p214"/>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0" name="Shape 2510"/>
        <p:cNvGrpSpPr/>
        <p:nvPr/>
      </p:nvGrpSpPr>
      <p:grpSpPr>
        <a:xfrm>
          <a:off x="0" y="0"/>
          <a:ext cx="0" cy="0"/>
          <a:chOff x="0" y="0"/>
          <a:chExt cx="0" cy="0"/>
        </a:xfrm>
      </p:grpSpPr>
      <p:sp>
        <p:nvSpPr>
          <p:cNvPr id="2511" name="Google Shape;2511;p215"/>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512" name="Google Shape;2512;p215"/>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513" name="Google Shape;2513;p215"/>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514" name="Google Shape;2514;p215"/>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515" name="Google Shape;2515;p215"/>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516" name="Google Shape;2516;p215"/>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517" name="Google Shape;2517;p215"/>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518" name="Google Shape;2518;p215"/>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19" name="Google Shape;2519;p215"/>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520" name="Google Shape;2520;p215"/>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521" name="Google Shape;2521;p215"/>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522" name="Google Shape;2522;p215"/>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23" name="Google Shape;2523;p215"/>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524" name="Google Shape;2524;p215"/>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525" name="Google Shape;2525;p215"/>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526" name="Google Shape;2526;p215"/>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527" name="Google Shape;2527;p215"/>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528" name="Google Shape;2528;p215"/>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529" name="Google Shape;2529;p215"/>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530" name="Google Shape;2530;p215"/>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531" name="Google Shape;2531;p215"/>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532" name="Google Shape;2532;p215"/>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6" name="Shape 2536"/>
        <p:cNvGrpSpPr/>
        <p:nvPr/>
      </p:nvGrpSpPr>
      <p:grpSpPr>
        <a:xfrm>
          <a:off x="0" y="0"/>
          <a:ext cx="0" cy="0"/>
          <a:chOff x="0" y="0"/>
          <a:chExt cx="0" cy="0"/>
        </a:xfrm>
      </p:grpSpPr>
      <p:sp>
        <p:nvSpPr>
          <p:cNvPr id="2537" name="Google Shape;2537;p216"/>
          <p:cNvSpPr txBox="1"/>
          <p:nvPr/>
        </p:nvSpPr>
        <p:spPr>
          <a:xfrm>
            <a:off x="558487" y="628484"/>
            <a:ext cx="4326279" cy="2754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Drill:</a:t>
            </a:r>
            <a:r>
              <a:rPr b="1" i="0" lang="en-US" sz="1800" u="none" cap="none" strike="noStrike">
                <a:solidFill>
                  <a:schemeClr val="dk1"/>
                </a:solidFill>
                <a:latin typeface="Calibri"/>
                <a:ea typeface="Calibri"/>
                <a:cs typeface="Calibri"/>
                <a:sym typeface="Calibri"/>
              </a:rPr>
              <a:t>		        </a:t>
            </a:r>
            <a:r>
              <a:rPr b="1" i="0" lang="en-US" sz="1800" u="none" cap="none" strike="noStrike">
                <a:solidFill>
                  <a:schemeClr val="dk1"/>
                </a:solidFill>
                <a:latin typeface="Roboto"/>
                <a:ea typeface="Roboto"/>
                <a:cs typeface="Roboto"/>
                <a:sym typeface="Roboto"/>
              </a:rPr>
              <a:t>Position: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2538" name="Google Shape;2538;p216"/>
          <p:cNvSpPr/>
          <p:nvPr/>
        </p:nvSpPr>
        <p:spPr>
          <a:xfrm>
            <a:off x="626056"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539" name="Google Shape;2539;p216"/>
          <p:cNvSpPr/>
          <p:nvPr/>
        </p:nvSpPr>
        <p:spPr>
          <a:xfrm>
            <a:off x="2841751"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540" name="Google Shape;2540;p216"/>
          <p:cNvSpPr/>
          <p:nvPr/>
        </p:nvSpPr>
        <p:spPr>
          <a:xfrm>
            <a:off x="5071508" y="969304"/>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1" i="0" sz="1155" u="none" cap="none" strike="noStrike">
              <a:solidFill>
                <a:schemeClr val="dk1"/>
              </a:solidFill>
              <a:latin typeface="Calibri"/>
              <a:ea typeface="Calibri"/>
              <a:cs typeface="Calibri"/>
              <a:sym typeface="Calibri"/>
            </a:endParaRPr>
          </a:p>
        </p:txBody>
      </p:sp>
      <p:sp>
        <p:nvSpPr>
          <p:cNvPr id="2541" name="Google Shape;2541;p216"/>
          <p:cNvSpPr txBox="1"/>
          <p:nvPr/>
        </p:nvSpPr>
        <p:spPr>
          <a:xfrm>
            <a:off x="626055"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PURPOSE</a:t>
            </a:r>
            <a:endParaRPr b="1" i="0" sz="1400" u="none" cap="none" strike="noStrike">
              <a:solidFill>
                <a:srgbClr val="FFFFFF"/>
              </a:solidFill>
              <a:latin typeface="Calibri"/>
              <a:ea typeface="Calibri"/>
              <a:cs typeface="Calibri"/>
              <a:sym typeface="Calibri"/>
            </a:endParaRPr>
          </a:p>
        </p:txBody>
      </p:sp>
      <p:sp>
        <p:nvSpPr>
          <p:cNvPr id="2542" name="Google Shape;2542;p216"/>
          <p:cNvSpPr txBox="1"/>
          <p:nvPr/>
        </p:nvSpPr>
        <p:spPr>
          <a:xfrm>
            <a:off x="2824281"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KEY SKILLS</a:t>
            </a:r>
            <a:endParaRPr b="1" i="0" sz="1400" u="none" cap="none" strike="noStrike">
              <a:solidFill>
                <a:srgbClr val="FFFFFF"/>
              </a:solidFill>
              <a:latin typeface="Calibri"/>
              <a:ea typeface="Calibri"/>
              <a:cs typeface="Calibri"/>
              <a:sym typeface="Calibri"/>
            </a:endParaRPr>
          </a:p>
        </p:txBody>
      </p:sp>
      <p:sp>
        <p:nvSpPr>
          <p:cNvPr id="2543" name="Google Shape;2543;p216"/>
          <p:cNvSpPr txBox="1"/>
          <p:nvPr/>
        </p:nvSpPr>
        <p:spPr>
          <a:xfrm>
            <a:off x="5036566" y="925744"/>
            <a:ext cx="1302345"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SETUP</a:t>
            </a:r>
            <a:endParaRPr b="1" i="0" sz="1400" u="none" cap="none" strike="noStrike">
              <a:solidFill>
                <a:srgbClr val="FFFFFF"/>
              </a:solidFill>
              <a:latin typeface="Calibri"/>
              <a:ea typeface="Calibri"/>
              <a:cs typeface="Calibri"/>
              <a:sym typeface="Calibri"/>
            </a:endParaRPr>
          </a:p>
        </p:txBody>
      </p:sp>
      <p:sp>
        <p:nvSpPr>
          <p:cNvPr id="2544" name="Google Shape;2544;p216"/>
          <p:cNvSpPr/>
          <p:nvPr/>
        </p:nvSpPr>
        <p:spPr>
          <a:xfrm>
            <a:off x="626056" y="31832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45" name="Google Shape;2545;p216"/>
          <p:cNvSpPr txBox="1"/>
          <p:nvPr/>
        </p:nvSpPr>
        <p:spPr>
          <a:xfrm>
            <a:off x="626056" y="3139719"/>
            <a:ext cx="196787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DRILL INSTRUCTIONS</a:t>
            </a:r>
            <a:endParaRPr b="1" i="0" sz="1400" u="none" cap="none" strike="noStrike">
              <a:solidFill>
                <a:srgbClr val="FFFFFF"/>
              </a:solidFill>
              <a:latin typeface="Calibri"/>
              <a:ea typeface="Calibri"/>
              <a:cs typeface="Calibri"/>
              <a:sym typeface="Calibri"/>
            </a:endParaRPr>
          </a:p>
        </p:txBody>
      </p:sp>
      <p:sp>
        <p:nvSpPr>
          <p:cNvPr id="2546" name="Google Shape;2546;p216"/>
          <p:cNvSpPr/>
          <p:nvPr/>
        </p:nvSpPr>
        <p:spPr>
          <a:xfrm>
            <a:off x="626056" y="5869779"/>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
        <p:nvSpPr>
          <p:cNvPr id="2547" name="Google Shape;2547;p216"/>
          <p:cNvSpPr txBox="1"/>
          <p:nvPr/>
        </p:nvSpPr>
        <p:spPr>
          <a:xfrm>
            <a:off x="626056" y="5826219"/>
            <a:ext cx="1918868"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COMMON MISTAKES</a:t>
            </a:r>
            <a:endParaRPr b="1" i="0" sz="1400" u="none" cap="none" strike="noStrike">
              <a:solidFill>
                <a:srgbClr val="FFFFFF"/>
              </a:solidFill>
              <a:latin typeface="Calibri"/>
              <a:ea typeface="Calibri"/>
              <a:cs typeface="Calibri"/>
              <a:sym typeface="Calibri"/>
            </a:endParaRPr>
          </a:p>
        </p:txBody>
      </p:sp>
      <p:sp>
        <p:nvSpPr>
          <p:cNvPr id="2548" name="Google Shape;2548;p216"/>
          <p:cNvSpPr/>
          <p:nvPr/>
        </p:nvSpPr>
        <p:spPr>
          <a:xfrm>
            <a:off x="626056" y="7606013"/>
            <a:ext cx="2090633"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49" name="Google Shape;2549;p216"/>
          <p:cNvSpPr txBox="1"/>
          <p:nvPr/>
        </p:nvSpPr>
        <p:spPr>
          <a:xfrm>
            <a:off x="626056" y="7562453"/>
            <a:ext cx="2010443" cy="231908"/>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COACHING POINTS</a:t>
            </a:r>
            <a:endParaRPr b="1" i="0" sz="1400" u="none" cap="none" strike="noStrike">
              <a:solidFill>
                <a:srgbClr val="FFFFFF"/>
              </a:solidFill>
              <a:latin typeface="Calibri"/>
              <a:ea typeface="Calibri"/>
              <a:cs typeface="Calibri"/>
              <a:sym typeface="Calibri"/>
            </a:endParaRPr>
          </a:p>
        </p:txBody>
      </p:sp>
      <p:sp>
        <p:nvSpPr>
          <p:cNvPr id="2550" name="Google Shape;2550;p216"/>
          <p:cNvSpPr txBox="1"/>
          <p:nvPr/>
        </p:nvSpPr>
        <p:spPr>
          <a:xfrm>
            <a:off x="558487" y="1169288"/>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p:txBody>
      </p:sp>
      <p:sp>
        <p:nvSpPr>
          <p:cNvPr id="2551" name="Google Shape;2551;p216"/>
          <p:cNvSpPr txBox="1"/>
          <p:nvPr/>
        </p:nvSpPr>
        <p:spPr>
          <a:xfrm>
            <a:off x="2769315" y="1157776"/>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2552" name="Google Shape;2552;p216"/>
          <p:cNvSpPr txBox="1"/>
          <p:nvPr/>
        </p:nvSpPr>
        <p:spPr>
          <a:xfrm>
            <a:off x="5044444" y="1157776"/>
            <a:ext cx="2117610"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320"/>
              <a:buFont typeface="Arial"/>
              <a:buNone/>
            </a:pPr>
            <a:r>
              <a:t/>
            </a:r>
            <a:endParaRPr b="0" i="0" sz="1320" u="none" cap="none" strike="noStrike">
              <a:solidFill>
                <a:schemeClr val="dk1"/>
              </a:solidFill>
              <a:latin typeface="Times New Roman"/>
              <a:ea typeface="Times New Roman"/>
              <a:cs typeface="Times New Roman"/>
              <a:sym typeface="Times New Roman"/>
            </a:endParaRPr>
          </a:p>
        </p:txBody>
      </p:sp>
      <p:sp>
        <p:nvSpPr>
          <p:cNvPr id="2553" name="Google Shape;2553;p216"/>
          <p:cNvSpPr txBox="1"/>
          <p:nvPr/>
        </p:nvSpPr>
        <p:spPr>
          <a:xfrm>
            <a:off x="3842105" y="3110390"/>
            <a:ext cx="2145578" cy="522473"/>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Shape&#10;&#10;Description automatically generated with low confidence" id="2554" name="Google Shape;2554;p216"/>
          <p:cNvPicPr preferRelativeResize="0"/>
          <p:nvPr/>
        </p:nvPicPr>
        <p:blipFill rotWithShape="1">
          <a:blip r:embed="rId3">
            <a:alphaModFix/>
          </a:blip>
          <a:srcRect b="0" l="0" r="0" t="0"/>
          <a:stretch/>
        </p:blipFill>
        <p:spPr>
          <a:xfrm>
            <a:off x="5736089" y="-287381"/>
            <a:ext cx="1878226" cy="1878226"/>
          </a:xfrm>
          <a:prstGeom prst="rect">
            <a:avLst/>
          </a:prstGeom>
          <a:noFill/>
          <a:ln>
            <a:noFill/>
          </a:ln>
        </p:spPr>
      </p:pic>
      <p:sp>
        <p:nvSpPr>
          <p:cNvPr id="2555" name="Google Shape;2555;p216"/>
          <p:cNvSpPr/>
          <p:nvPr/>
        </p:nvSpPr>
        <p:spPr>
          <a:xfrm>
            <a:off x="2841751" y="3183280"/>
            <a:ext cx="4281997" cy="231908"/>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75425" lIns="75425" spcFirstLastPara="1" rIns="75425" wrap="square" tIns="75425">
            <a:noAutofit/>
          </a:bodyPr>
          <a:lstStyle/>
          <a:p>
            <a:pPr indent="0" lvl="0" marL="0" marR="0" rtl="0" algn="l">
              <a:lnSpc>
                <a:spcPct val="100000"/>
              </a:lnSpc>
              <a:spcBef>
                <a:spcPts val="0"/>
              </a:spcBef>
              <a:spcAft>
                <a:spcPts val="0"/>
              </a:spcAft>
              <a:buClr>
                <a:srgbClr val="000000"/>
              </a:buClr>
              <a:buSzPts val="1155"/>
              <a:buFont typeface="Arial"/>
              <a:buNone/>
            </a:pPr>
            <a:r>
              <a:t/>
            </a:r>
            <a:endParaRPr b="0" i="0" sz="1155" u="none" cap="none" strike="noStrike">
              <a:solidFill>
                <a:schemeClr val="dk1"/>
              </a:solidFill>
              <a:latin typeface="Calibri"/>
              <a:ea typeface="Calibri"/>
              <a:cs typeface="Calibri"/>
              <a:sym typeface="Calibri"/>
            </a:endParaRPr>
          </a:p>
        </p:txBody>
      </p:sp>
      <p:sp>
        <p:nvSpPr>
          <p:cNvPr id="2556" name="Google Shape;2556;p216"/>
          <p:cNvSpPr txBox="1"/>
          <p:nvPr/>
        </p:nvSpPr>
        <p:spPr>
          <a:xfrm>
            <a:off x="2824281" y="3150710"/>
            <a:ext cx="4030562" cy="279066"/>
          </a:xfrm>
          <a:prstGeom prst="rect">
            <a:avLst/>
          </a:prstGeom>
          <a:noFill/>
          <a:ln>
            <a:noFill/>
          </a:ln>
        </p:spPr>
        <p:txBody>
          <a:bodyPr anchorCtr="0" anchor="t" bIns="75425" lIns="75425" spcFirstLastPara="1" rIns="75425" wrap="square" tIns="75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DIAGRAM DRILL</a:t>
            </a:r>
            <a:endParaRPr b="1" i="0" sz="1400" u="none" cap="none" strike="noStrike">
              <a:solidFill>
                <a:srgbClr val="FFFFFF"/>
              </a:solidFill>
              <a:latin typeface="Calibri"/>
              <a:ea typeface="Calibri"/>
              <a:cs typeface="Calibri"/>
              <a:sym typeface="Calibri"/>
            </a:endParaRPr>
          </a:p>
        </p:txBody>
      </p:sp>
      <p:pic>
        <p:nvPicPr>
          <p:cNvPr id="2557" name="Google Shape;2557;p216"/>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sp>
        <p:nvSpPr>
          <p:cNvPr id="2558" name="Google Shape;2558;p216"/>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3" name="Shape 2563"/>
        <p:cNvGrpSpPr/>
        <p:nvPr/>
      </p:nvGrpSpPr>
      <p:grpSpPr>
        <a:xfrm>
          <a:off x="0" y="0"/>
          <a:ext cx="0" cy="0"/>
          <a:chOff x="0" y="0"/>
          <a:chExt cx="0" cy="0"/>
        </a:xfrm>
      </p:grpSpPr>
      <p:sp>
        <p:nvSpPr>
          <p:cNvPr id="2564" name="Google Shape;2564;p68"/>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2565" name="Google Shape;2565;p68"/>
          <p:cNvSpPr txBox="1"/>
          <p:nvPr/>
        </p:nvSpPr>
        <p:spPr>
          <a:xfrm>
            <a:off x="457200" y="1645263"/>
            <a:ext cx="6858000" cy="4616608"/>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Calling plays is one of the more difficult portions of the job. Having an effective sheet can help with this. In this chapter you should work through each formation and play in your offense. </a:t>
            </a:r>
            <a:endParaRPr/>
          </a:p>
          <a:p>
            <a:pPr indent="22860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You will notice that the following example call sheets have three main parts:</a:t>
            </a:r>
            <a:endParaRPr b="0" i="0" sz="1400" u="none" cap="none" strike="noStrike">
              <a:solidFill>
                <a:schemeClr val="dk1"/>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Plays for situations (left)</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Plays for players (middle)</a:t>
            </a:r>
            <a:endParaRPr b="0" i="0" sz="1400" u="none" cap="none" strike="noStrike">
              <a:solidFill>
                <a:srgbClr val="000000"/>
              </a:solidFill>
              <a:latin typeface="Times New Roman"/>
              <a:ea typeface="Times New Roman"/>
              <a:cs typeface="Times New Roman"/>
              <a:sym typeface="Times New Roman"/>
            </a:endParaRPr>
          </a:p>
          <a:p>
            <a:pPr indent="-285750" lvl="0" marL="2857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Call sheet for the game (right)</a:t>
            </a:r>
            <a:endParaRPr/>
          </a:p>
          <a:p>
            <a:pPr indent="-171450" lvl="0" marL="285750" marR="0" rtl="0" algn="just">
              <a:lnSpc>
                <a:spcPct val="150000"/>
              </a:lnSpc>
              <a:spcBef>
                <a:spcPts val="0"/>
              </a:spcBef>
              <a:spcAft>
                <a:spcPts val="0"/>
              </a:spcAft>
              <a:buClr>
                <a:schemeClr val="dk1"/>
              </a:buClr>
              <a:buSzPts val="18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On the following page you will see how I organize mine. You can fill it out there, but there is also room on the next page to map out yours. </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Follow the QR code for a free template:</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2566" name="Google Shape;2566;p68"/>
          <p:cNvGrpSpPr/>
          <p:nvPr/>
        </p:nvGrpSpPr>
        <p:grpSpPr>
          <a:xfrm>
            <a:off x="0" y="518280"/>
            <a:ext cx="7772400" cy="1004390"/>
            <a:chOff x="0" y="518280"/>
            <a:chExt cx="7772400" cy="1004390"/>
          </a:xfrm>
        </p:grpSpPr>
        <p:grpSp>
          <p:nvGrpSpPr>
            <p:cNvPr id="2567" name="Google Shape;2567;p68"/>
            <p:cNvGrpSpPr/>
            <p:nvPr/>
          </p:nvGrpSpPr>
          <p:grpSpPr>
            <a:xfrm>
              <a:off x="0" y="518280"/>
              <a:ext cx="7772400" cy="1004390"/>
              <a:chOff x="0" y="518280"/>
              <a:chExt cx="7772400" cy="1004390"/>
            </a:xfrm>
          </p:grpSpPr>
          <p:sp>
            <p:nvSpPr>
              <p:cNvPr id="2568" name="Google Shape;2568;p68"/>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Build Your Call Sheet</a:t>
                </a:r>
                <a:endParaRPr b="0" i="0" sz="1400" u="none" cap="none" strike="noStrike">
                  <a:solidFill>
                    <a:srgbClr val="000000"/>
                  </a:solidFill>
                  <a:latin typeface="Arial"/>
                  <a:ea typeface="Arial"/>
                  <a:cs typeface="Arial"/>
                  <a:sym typeface="Arial"/>
                </a:endParaRPr>
              </a:p>
            </p:txBody>
          </p:sp>
          <p:sp>
            <p:nvSpPr>
              <p:cNvPr id="2569" name="Google Shape;2569;p68"/>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8</a:t>
                </a:r>
                <a:endParaRPr b="0" i="0" sz="1400" u="none" cap="none" strike="noStrike">
                  <a:solidFill>
                    <a:srgbClr val="000000"/>
                  </a:solidFill>
                  <a:latin typeface="Arial"/>
                  <a:ea typeface="Arial"/>
                  <a:cs typeface="Arial"/>
                  <a:sym typeface="Arial"/>
                </a:endParaRPr>
              </a:p>
            </p:txBody>
          </p:sp>
        </p:grpSp>
        <p:cxnSp>
          <p:nvCxnSpPr>
            <p:cNvPr id="2570" name="Google Shape;2570;p68"/>
            <p:cNvCxnSpPr/>
            <p:nvPr/>
          </p:nvCxnSpPr>
          <p:spPr>
            <a:xfrm>
              <a:off x="457200" y="1522670"/>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2571" name="Google Shape;2571;p68"/>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2572" name="Google Shape;2572;p68"/>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pic>
        <p:nvPicPr>
          <p:cNvPr descr="Qr code&#10;&#10;Description automatically generated" id="2573" name="Google Shape;2573;p68"/>
          <p:cNvPicPr preferRelativeResize="0"/>
          <p:nvPr/>
        </p:nvPicPr>
        <p:blipFill rotWithShape="1">
          <a:blip r:embed="rId5">
            <a:alphaModFix/>
          </a:blip>
          <a:srcRect b="0" l="0" r="0" t="0"/>
          <a:stretch/>
        </p:blipFill>
        <p:spPr>
          <a:xfrm>
            <a:off x="3159087" y="6261871"/>
            <a:ext cx="1454225" cy="1466925"/>
          </a:xfrm>
          <a:prstGeom prst="rect">
            <a:avLst/>
          </a:prstGeom>
          <a:noFill/>
          <a:ln>
            <a:noFill/>
          </a:ln>
        </p:spPr>
      </p:pic>
      <p:sp>
        <p:nvSpPr>
          <p:cNvPr id="2574" name="Google Shape;2574;p6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8" name="Shape 2578"/>
        <p:cNvGrpSpPr/>
        <p:nvPr/>
      </p:nvGrpSpPr>
      <p:grpSpPr>
        <a:xfrm>
          <a:off x="0" y="0"/>
          <a:ext cx="0" cy="0"/>
          <a:chOff x="0" y="0"/>
          <a:chExt cx="0" cy="0"/>
        </a:xfrm>
      </p:grpSpPr>
      <p:sp>
        <p:nvSpPr>
          <p:cNvPr id="2579" name="Google Shape;2579;p69"/>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pic>
        <p:nvPicPr>
          <p:cNvPr id="2580" name="Google Shape;2580;p69"/>
          <p:cNvPicPr preferRelativeResize="0"/>
          <p:nvPr/>
        </p:nvPicPr>
        <p:blipFill rotWithShape="1">
          <a:blip r:embed="rId4">
            <a:alphaModFix/>
          </a:blip>
          <a:srcRect b="0" l="0" r="0" t="0"/>
          <a:stretch/>
        </p:blipFill>
        <p:spPr>
          <a:xfrm>
            <a:off x="2940353" y="9666026"/>
            <a:ext cx="1891691" cy="232454"/>
          </a:xfrm>
          <a:prstGeom prst="rect">
            <a:avLst/>
          </a:prstGeom>
          <a:noFill/>
          <a:ln>
            <a:noFill/>
          </a:ln>
        </p:spPr>
      </p:pic>
      <p:graphicFrame>
        <p:nvGraphicFramePr>
          <p:cNvPr id="2581" name="Google Shape;2581;p69"/>
          <p:cNvGraphicFramePr/>
          <p:nvPr/>
        </p:nvGraphicFramePr>
        <p:xfrm>
          <a:off x="457200" y="1453538"/>
          <a:ext cx="6858012" cy="5707080"/>
        </p:xfrm>
        <a:graphic>
          <a:graphicData uri="http://schemas.openxmlformats.org/presentationml/2006/ole">
            <mc:AlternateContent>
              <mc:Choice Requires="v">
                <p:oleObj r:id="rId5" imgH="5707080" imgW="6858012" progId="Excel.Sheet.12" spid="_x0000_s1">
                  <p:embed/>
                </p:oleObj>
              </mc:Choice>
              <mc:Fallback>
                <p:oleObj r:id="rId6" imgH="5707080" imgW="6858012" progId="Excel.Sheet.12">
                  <p:embed/>
                  <p:pic>
                    <p:nvPicPr>
                      <p:cNvPr id="2581" name="Google Shape;2581;p69"/>
                      <p:cNvPicPr preferRelativeResize="0"/>
                      <p:nvPr/>
                    </p:nvPicPr>
                    <p:blipFill rotWithShape="1">
                      <a:blip r:embed="rId7">
                        <a:alphaModFix/>
                      </a:blip>
                      <a:srcRect b="0" l="0" r="0" t="0"/>
                      <a:stretch/>
                    </p:blipFill>
                    <p:spPr>
                      <a:xfrm>
                        <a:off x="457200" y="1453538"/>
                        <a:ext cx="6858012" cy="5707080"/>
                      </a:xfrm>
                      <a:prstGeom prst="rect">
                        <a:avLst/>
                      </a:prstGeom>
                      <a:noFill/>
                      <a:ln>
                        <a:noFill/>
                      </a:ln>
                    </p:spPr>
                  </p:pic>
                </p:oleObj>
              </mc:Fallback>
            </mc:AlternateContent>
          </a:graphicData>
        </a:graphic>
      </p:graphicFrame>
      <p:grpSp>
        <p:nvGrpSpPr>
          <p:cNvPr id="2582" name="Google Shape;2582;p69"/>
          <p:cNvGrpSpPr/>
          <p:nvPr/>
        </p:nvGrpSpPr>
        <p:grpSpPr>
          <a:xfrm>
            <a:off x="381490" y="8186994"/>
            <a:ext cx="7009421" cy="1299450"/>
            <a:chOff x="381490" y="8041715"/>
            <a:chExt cx="7009421" cy="1299450"/>
          </a:xfrm>
        </p:grpSpPr>
        <p:cxnSp>
          <p:nvCxnSpPr>
            <p:cNvPr id="2583" name="Google Shape;2583;p69"/>
            <p:cNvCxnSpPr/>
            <p:nvPr/>
          </p:nvCxnSpPr>
          <p:spPr>
            <a:xfrm>
              <a:off x="381490" y="8041715"/>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2584" name="Google Shape;2584;p69"/>
            <p:cNvCxnSpPr/>
            <p:nvPr/>
          </p:nvCxnSpPr>
          <p:spPr>
            <a:xfrm>
              <a:off x="381490" y="8366578"/>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2585" name="Google Shape;2585;p69"/>
            <p:cNvCxnSpPr/>
            <p:nvPr/>
          </p:nvCxnSpPr>
          <p:spPr>
            <a:xfrm>
              <a:off x="381490" y="8691441"/>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2586" name="Google Shape;2586;p69"/>
            <p:cNvCxnSpPr/>
            <p:nvPr/>
          </p:nvCxnSpPr>
          <p:spPr>
            <a:xfrm>
              <a:off x="381490" y="9016304"/>
              <a:ext cx="7009421" cy="0"/>
            </a:xfrm>
            <a:prstGeom prst="straightConnector1">
              <a:avLst/>
            </a:prstGeom>
            <a:noFill/>
            <a:ln cap="flat" cmpd="sng" w="28575">
              <a:solidFill>
                <a:schemeClr val="dk1"/>
              </a:solidFill>
              <a:prstDash val="solid"/>
              <a:miter lim="800000"/>
              <a:headEnd len="sm" w="sm" type="none"/>
              <a:tailEnd len="sm" w="sm" type="none"/>
            </a:ln>
          </p:spPr>
        </p:cxnSp>
        <p:cxnSp>
          <p:nvCxnSpPr>
            <p:cNvPr id="2587" name="Google Shape;2587;p69"/>
            <p:cNvCxnSpPr/>
            <p:nvPr/>
          </p:nvCxnSpPr>
          <p:spPr>
            <a:xfrm>
              <a:off x="381490" y="9341165"/>
              <a:ext cx="7009421" cy="0"/>
            </a:xfrm>
            <a:prstGeom prst="straightConnector1">
              <a:avLst/>
            </a:prstGeom>
            <a:noFill/>
            <a:ln cap="flat" cmpd="sng" w="28575">
              <a:solidFill>
                <a:schemeClr val="dk1"/>
              </a:solidFill>
              <a:prstDash val="solid"/>
              <a:miter lim="800000"/>
              <a:headEnd len="sm" w="sm" type="none"/>
              <a:tailEnd len="sm" w="sm" type="none"/>
            </a:ln>
          </p:spPr>
        </p:cxnSp>
      </p:grpSp>
      <p:sp>
        <p:nvSpPr>
          <p:cNvPr id="2588" name="Google Shape;2588;p69"/>
          <p:cNvSpPr txBox="1"/>
          <p:nvPr/>
        </p:nvSpPr>
        <p:spPr>
          <a:xfrm>
            <a:off x="1712629" y="7492800"/>
            <a:ext cx="434714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Notes</a:t>
            </a:r>
            <a:endParaRPr b="0" i="0" sz="1400" u="none" cap="none" strike="noStrike">
              <a:solidFill>
                <a:srgbClr val="000000"/>
              </a:solidFill>
              <a:latin typeface="Arial"/>
              <a:ea typeface="Arial"/>
              <a:cs typeface="Arial"/>
              <a:sym typeface="Arial"/>
            </a:endParaRPr>
          </a:p>
        </p:txBody>
      </p:sp>
      <p:grpSp>
        <p:nvGrpSpPr>
          <p:cNvPr id="2589" name="Google Shape;2589;p69"/>
          <p:cNvGrpSpPr/>
          <p:nvPr/>
        </p:nvGrpSpPr>
        <p:grpSpPr>
          <a:xfrm>
            <a:off x="-11914" y="486697"/>
            <a:ext cx="7772400" cy="909415"/>
            <a:chOff x="-11914" y="486697"/>
            <a:chExt cx="7772400" cy="909415"/>
          </a:xfrm>
        </p:grpSpPr>
        <p:grpSp>
          <p:nvGrpSpPr>
            <p:cNvPr id="2590" name="Google Shape;2590;p69"/>
            <p:cNvGrpSpPr/>
            <p:nvPr/>
          </p:nvGrpSpPr>
          <p:grpSpPr>
            <a:xfrm>
              <a:off x="-11914" y="486697"/>
              <a:ext cx="7772400" cy="909415"/>
              <a:chOff x="0" y="1064143"/>
              <a:chExt cx="7772400" cy="804618"/>
            </a:xfrm>
          </p:grpSpPr>
          <p:sp>
            <p:nvSpPr>
              <p:cNvPr id="2591" name="Google Shape;2591;p69"/>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Build a Call Sheet</a:t>
                </a:r>
                <a:endParaRPr b="0" i="0" sz="1400" u="none" cap="none" strike="noStrike">
                  <a:solidFill>
                    <a:srgbClr val="000000"/>
                  </a:solidFill>
                  <a:latin typeface="Arial"/>
                  <a:ea typeface="Arial"/>
                  <a:cs typeface="Arial"/>
                  <a:sym typeface="Arial"/>
                </a:endParaRPr>
              </a:p>
            </p:txBody>
          </p:sp>
          <p:sp>
            <p:nvSpPr>
              <p:cNvPr id="2592" name="Google Shape;2592;p69"/>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15</a:t>
                </a:r>
                <a:endParaRPr b="0" i="0" sz="1400" u="none" cap="none" strike="noStrike">
                  <a:solidFill>
                    <a:srgbClr val="000000"/>
                  </a:solidFill>
                  <a:latin typeface="Arial"/>
                  <a:ea typeface="Arial"/>
                  <a:cs typeface="Arial"/>
                  <a:sym typeface="Arial"/>
                </a:endParaRPr>
              </a:p>
            </p:txBody>
          </p:sp>
        </p:grpSp>
        <p:cxnSp>
          <p:nvCxnSpPr>
            <p:cNvPr id="2593" name="Google Shape;2593;p69"/>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594" name="Google Shape;2594;p69"/>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8" name="Shape 2598"/>
        <p:cNvGrpSpPr/>
        <p:nvPr/>
      </p:nvGrpSpPr>
      <p:grpSpPr>
        <a:xfrm>
          <a:off x="0" y="0"/>
          <a:ext cx="0" cy="0"/>
          <a:chOff x="0" y="0"/>
          <a:chExt cx="0" cy="0"/>
        </a:xfrm>
      </p:grpSpPr>
      <p:sp>
        <p:nvSpPr>
          <p:cNvPr id="2599" name="Google Shape;2599;p217"/>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pic>
        <p:nvPicPr>
          <p:cNvPr id="2600" name="Google Shape;2600;p21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2601" name="Google Shape;2601;p217"/>
          <p:cNvGrpSpPr/>
          <p:nvPr/>
        </p:nvGrpSpPr>
        <p:grpSpPr>
          <a:xfrm>
            <a:off x="-11914" y="486697"/>
            <a:ext cx="7772400" cy="909415"/>
            <a:chOff x="-11914" y="486697"/>
            <a:chExt cx="7772400" cy="909415"/>
          </a:xfrm>
        </p:grpSpPr>
        <p:grpSp>
          <p:nvGrpSpPr>
            <p:cNvPr id="2602" name="Google Shape;2602;p217"/>
            <p:cNvGrpSpPr/>
            <p:nvPr/>
          </p:nvGrpSpPr>
          <p:grpSpPr>
            <a:xfrm>
              <a:off x="-11914" y="486697"/>
              <a:ext cx="7772400" cy="909415"/>
              <a:chOff x="0" y="1064143"/>
              <a:chExt cx="7772400" cy="804618"/>
            </a:xfrm>
          </p:grpSpPr>
          <p:sp>
            <p:nvSpPr>
              <p:cNvPr id="2603" name="Google Shape;2603;p217"/>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Call Sheet</a:t>
                </a:r>
                <a:endParaRPr b="0" i="0" sz="1400" u="none" cap="none" strike="noStrike">
                  <a:solidFill>
                    <a:srgbClr val="000000"/>
                  </a:solidFill>
                  <a:latin typeface="Arial"/>
                  <a:ea typeface="Arial"/>
                  <a:cs typeface="Arial"/>
                  <a:sym typeface="Arial"/>
                </a:endParaRPr>
              </a:p>
            </p:txBody>
          </p:sp>
          <p:sp>
            <p:nvSpPr>
              <p:cNvPr id="2604" name="Google Shape;2604;p217"/>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16 </a:t>
                </a:r>
                <a:endParaRPr b="0" i="0" sz="1400" u="none" cap="none" strike="noStrike">
                  <a:solidFill>
                    <a:srgbClr val="000000"/>
                  </a:solidFill>
                  <a:latin typeface="Arial"/>
                  <a:ea typeface="Arial"/>
                  <a:cs typeface="Arial"/>
                  <a:sym typeface="Arial"/>
                </a:endParaRPr>
              </a:p>
            </p:txBody>
          </p:sp>
        </p:grpSp>
        <p:cxnSp>
          <p:nvCxnSpPr>
            <p:cNvPr id="2605" name="Google Shape;2605;p217"/>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606" name="Google Shape;2606;p217"/>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9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21" name="Google Shape;221;p93"/>
          <p:cNvGraphicFramePr/>
          <p:nvPr/>
        </p:nvGraphicFramePr>
        <p:xfrm>
          <a:off x="510510" y="2027204"/>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22" name="Google Shape;222;p93"/>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sp>
        <p:nvSpPr>
          <p:cNvPr id="223" name="Google Shape;223;p93"/>
          <p:cNvSpPr txBox="1"/>
          <p:nvPr/>
        </p:nvSpPr>
        <p:spPr>
          <a:xfrm>
            <a:off x="510524" y="1396112"/>
            <a:ext cx="6751500"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Write out all 11 of your positions on the left and your expected depth chart. In the bottom section, work through strengths and weaknesses using IF-THEN thinking.</a:t>
            </a:r>
            <a:endParaRPr b="0" i="0" sz="1400" u="none" cap="none" strike="noStrike">
              <a:solidFill>
                <a:srgbClr val="000000"/>
              </a:solidFill>
              <a:latin typeface="Arial"/>
              <a:ea typeface="Arial"/>
              <a:cs typeface="Arial"/>
              <a:sym typeface="Arial"/>
            </a:endParaRPr>
          </a:p>
        </p:txBody>
      </p:sp>
      <p:grpSp>
        <p:nvGrpSpPr>
          <p:cNvPr id="224" name="Google Shape;224;p93"/>
          <p:cNvGrpSpPr/>
          <p:nvPr/>
        </p:nvGrpSpPr>
        <p:grpSpPr>
          <a:xfrm>
            <a:off x="-11914" y="486650"/>
            <a:ext cx="7772400" cy="909350"/>
            <a:chOff x="-11914" y="486650"/>
            <a:chExt cx="7772400" cy="909350"/>
          </a:xfrm>
        </p:grpSpPr>
        <p:grpSp>
          <p:nvGrpSpPr>
            <p:cNvPr id="225" name="Google Shape;225;p93"/>
            <p:cNvGrpSpPr/>
            <p:nvPr/>
          </p:nvGrpSpPr>
          <p:grpSpPr>
            <a:xfrm>
              <a:off x="-11914" y="486650"/>
              <a:ext cx="7772400" cy="909350"/>
              <a:chOff x="0" y="1064143"/>
              <a:chExt cx="7772400" cy="804592"/>
            </a:xfrm>
          </p:grpSpPr>
          <p:sp>
            <p:nvSpPr>
              <p:cNvPr id="226" name="Google Shape;226;p93"/>
              <p:cNvSpPr txBox="1"/>
              <p:nvPr/>
            </p:nvSpPr>
            <p:spPr>
              <a:xfrm>
                <a:off x="0" y="1405835"/>
                <a:ext cx="7772400" cy="4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Establish a Youth Depth Chart</a:t>
                </a:r>
                <a:endParaRPr b="0" i="0" sz="1400" u="none" cap="none" strike="noStrike">
                  <a:solidFill>
                    <a:srgbClr val="000000"/>
                  </a:solidFill>
                  <a:latin typeface="Arial"/>
                  <a:ea typeface="Arial"/>
                  <a:cs typeface="Arial"/>
                  <a:sym typeface="Arial"/>
                </a:endParaRPr>
              </a:p>
            </p:txBody>
          </p:sp>
          <p:sp>
            <p:nvSpPr>
              <p:cNvPr id="227" name="Google Shape;227;p93"/>
              <p:cNvSpPr txBox="1"/>
              <p:nvPr/>
            </p:nvSpPr>
            <p:spPr>
              <a:xfrm>
                <a:off x="0" y="1064143"/>
                <a:ext cx="7772400" cy="3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4</a:t>
                </a:r>
                <a:endParaRPr b="0" i="0" sz="1400" u="none" cap="none" strike="noStrike">
                  <a:solidFill>
                    <a:srgbClr val="000000"/>
                  </a:solidFill>
                  <a:latin typeface="Arial"/>
                  <a:ea typeface="Arial"/>
                  <a:cs typeface="Arial"/>
                  <a:sym typeface="Arial"/>
                </a:endParaRPr>
              </a:p>
            </p:txBody>
          </p:sp>
        </p:grpSp>
        <p:cxnSp>
          <p:nvCxnSpPr>
            <p:cNvPr id="228" name="Google Shape;228;p93"/>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29" name="Google Shape;229;p9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0" name="Shape 2610"/>
        <p:cNvGrpSpPr/>
        <p:nvPr/>
      </p:nvGrpSpPr>
      <p:grpSpPr>
        <a:xfrm>
          <a:off x="0" y="0"/>
          <a:ext cx="0" cy="0"/>
          <a:chOff x="0" y="0"/>
          <a:chExt cx="0" cy="0"/>
        </a:xfrm>
      </p:grpSpPr>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5" name="Shape 2615"/>
        <p:cNvGrpSpPr/>
        <p:nvPr/>
      </p:nvGrpSpPr>
      <p:grpSpPr>
        <a:xfrm>
          <a:off x="0" y="0"/>
          <a:ext cx="0" cy="0"/>
          <a:chOff x="0" y="0"/>
          <a:chExt cx="0" cy="0"/>
        </a:xfrm>
      </p:grpSpPr>
      <p:sp>
        <p:nvSpPr>
          <p:cNvPr id="2616" name="Google Shape;2616;p70"/>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2617" name="Google Shape;2617;p70"/>
          <p:cNvSpPr txBox="1"/>
          <p:nvPr/>
        </p:nvSpPr>
        <p:spPr>
          <a:xfrm>
            <a:off x="457200" y="1645263"/>
            <a:ext cx="6858000" cy="3000781"/>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You also need to use every assistant coach in an efficient way during games. Who watches what? Who communicates with the Offensive Coordinator? Who will make in-game adjustments?</a:t>
            </a:r>
            <a:endParaRPr b="0" i="0" sz="1400" u="none" cap="none" strike="noStrike">
              <a:solidFill>
                <a:srgbClr val="000000"/>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You must think through all these questions before the game starts.</a:t>
            </a:r>
            <a:endParaRPr b="0" i="0" sz="1400" u="none" cap="none" strike="noStrike">
              <a:solidFill>
                <a:srgbClr val="000000"/>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On the next two pages, you will see an example of how to organize in-game and halftime procedures. After that, you’ll have the opportunity to plan your own in-game and halftime operations.</a:t>
            </a:r>
            <a:endParaRPr b="0" i="0" sz="1400" u="none" cap="none" strike="noStrike">
              <a:solidFill>
                <a:srgbClr val="000000"/>
              </a:solidFill>
              <a:latin typeface="Times New Roman"/>
              <a:ea typeface="Times New Roman"/>
              <a:cs typeface="Times New Roman"/>
              <a:sym typeface="Times New Roman"/>
            </a:endParaRPr>
          </a:p>
        </p:txBody>
      </p:sp>
      <p:grpSp>
        <p:nvGrpSpPr>
          <p:cNvPr id="2618" name="Google Shape;2618;p70"/>
          <p:cNvGrpSpPr/>
          <p:nvPr/>
        </p:nvGrpSpPr>
        <p:grpSpPr>
          <a:xfrm>
            <a:off x="0" y="518280"/>
            <a:ext cx="7772400" cy="1004390"/>
            <a:chOff x="0" y="518280"/>
            <a:chExt cx="7772400" cy="1004390"/>
          </a:xfrm>
        </p:grpSpPr>
        <p:grpSp>
          <p:nvGrpSpPr>
            <p:cNvPr id="2619" name="Google Shape;2619;p70"/>
            <p:cNvGrpSpPr/>
            <p:nvPr/>
          </p:nvGrpSpPr>
          <p:grpSpPr>
            <a:xfrm>
              <a:off x="0" y="518280"/>
              <a:ext cx="7772400" cy="1004390"/>
              <a:chOff x="0" y="518280"/>
              <a:chExt cx="7772400" cy="1004390"/>
            </a:xfrm>
          </p:grpSpPr>
          <p:sp>
            <p:nvSpPr>
              <p:cNvPr id="2620" name="Google Shape;2620;p70"/>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Game Management</a:t>
                </a:r>
                <a:endParaRPr b="0" i="0" sz="1400" u="none" cap="none" strike="noStrike">
                  <a:solidFill>
                    <a:srgbClr val="000000"/>
                  </a:solidFill>
                  <a:latin typeface="Arial"/>
                  <a:ea typeface="Arial"/>
                  <a:cs typeface="Arial"/>
                  <a:sym typeface="Arial"/>
                </a:endParaRPr>
              </a:p>
            </p:txBody>
          </p:sp>
          <p:sp>
            <p:nvSpPr>
              <p:cNvPr id="2621" name="Google Shape;2621;p70"/>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9</a:t>
                </a:r>
                <a:endParaRPr b="0" i="0" sz="1400" u="none" cap="none" strike="noStrike">
                  <a:solidFill>
                    <a:srgbClr val="000000"/>
                  </a:solidFill>
                  <a:latin typeface="Arial"/>
                  <a:ea typeface="Arial"/>
                  <a:cs typeface="Arial"/>
                  <a:sym typeface="Arial"/>
                </a:endParaRPr>
              </a:p>
            </p:txBody>
          </p:sp>
        </p:grpSp>
        <p:cxnSp>
          <p:nvCxnSpPr>
            <p:cNvPr id="2622" name="Google Shape;2622;p70"/>
            <p:cNvCxnSpPr/>
            <p:nvPr/>
          </p:nvCxnSpPr>
          <p:spPr>
            <a:xfrm>
              <a:off x="457200" y="1522670"/>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2623" name="Google Shape;2623;p70"/>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2624" name="Google Shape;2624;p70"/>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sp>
        <p:nvSpPr>
          <p:cNvPr id="2625" name="Google Shape;2625;p7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0" name="Shape 2630"/>
        <p:cNvGrpSpPr/>
        <p:nvPr/>
      </p:nvGrpSpPr>
      <p:grpSpPr>
        <a:xfrm>
          <a:off x="0" y="0"/>
          <a:ext cx="0" cy="0"/>
          <a:chOff x="0" y="0"/>
          <a:chExt cx="0" cy="0"/>
        </a:xfrm>
      </p:grpSpPr>
      <p:sp>
        <p:nvSpPr>
          <p:cNvPr id="2631" name="Google Shape;2631;p71"/>
          <p:cNvSpPr txBox="1"/>
          <p:nvPr/>
        </p:nvSpPr>
        <p:spPr>
          <a:xfrm>
            <a:off x="779715" y="1612758"/>
            <a:ext cx="6091420" cy="5277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29"/>
              <a:buFont typeface="Arial"/>
              <a:buNone/>
            </a:pPr>
            <a:r>
              <a:rPr b="0" i="0" lang="en-US" sz="2829" u="none" cap="none" strike="noStrike">
                <a:solidFill>
                  <a:srgbClr val="0A0A0A"/>
                </a:solidFill>
                <a:latin typeface="Raleway"/>
                <a:ea typeface="Raleway"/>
                <a:cs typeface="Raleway"/>
                <a:sym typeface="Raleway"/>
              </a:rPr>
              <a:t>​</a:t>
            </a:r>
            <a:endParaRPr b="0" i="0" sz="2829" u="none" cap="none" strike="noStrike">
              <a:solidFill>
                <a:schemeClr val="dk1"/>
              </a:solidFill>
              <a:latin typeface="Calibri"/>
              <a:ea typeface="Calibri"/>
              <a:cs typeface="Calibri"/>
              <a:sym typeface="Calibri"/>
            </a:endParaRPr>
          </a:p>
        </p:txBody>
      </p:sp>
      <p:sp>
        <p:nvSpPr>
          <p:cNvPr id="2632" name="Google Shape;2632;p71"/>
          <p:cNvSpPr txBox="1"/>
          <p:nvPr/>
        </p:nvSpPr>
        <p:spPr>
          <a:xfrm>
            <a:off x="530982" y="959889"/>
            <a:ext cx="6710435" cy="569386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dk1"/>
                </a:solidFill>
                <a:latin typeface="Times New Roman"/>
                <a:ea typeface="Times New Roman"/>
                <a:cs typeface="Times New Roman"/>
                <a:sym typeface="Times New Roman"/>
              </a:rPr>
              <a:t>General Guidelines: </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Only Coach Simpson will speak with and deal with officials.  If you have a concern let him know.</a:t>
            </a:r>
            <a:br>
              <a:rPr b="0" i="0" lang="en-US" sz="1400" u="none" cap="none" strike="noStrike">
                <a:solidFill>
                  <a:schemeClr val="dk1"/>
                </a:solidFill>
                <a:latin typeface="Times New Roman"/>
                <a:ea typeface="Times New Roman"/>
                <a:cs typeface="Times New Roman"/>
                <a:sym typeface="Times New Roman"/>
              </a:rPr>
            </a:b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Remain calm on the sideline so that our athletes will follow our lead.  Energy is great, but we need steady adjustments and to be a calming influence on our athletes.</a:t>
            </a:r>
            <a:br>
              <a:rPr b="0" i="0" lang="en-US" sz="1400" u="none" cap="none" strike="noStrike">
                <a:solidFill>
                  <a:schemeClr val="dk1"/>
                </a:solidFill>
                <a:latin typeface="Times New Roman"/>
                <a:ea typeface="Times New Roman"/>
                <a:cs typeface="Times New Roman"/>
                <a:sym typeface="Times New Roman"/>
              </a:rPr>
            </a:b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Remember you represent our school.  No one wants to lose, but if we expect our athletes to remain under control we must also.  </a:t>
            </a:r>
            <a:br>
              <a:rPr b="0" i="0" lang="en-US" sz="1400" u="none" cap="none" strike="noStrike">
                <a:solidFill>
                  <a:schemeClr val="dk1"/>
                </a:solidFill>
                <a:latin typeface="Times New Roman"/>
                <a:ea typeface="Times New Roman"/>
                <a:cs typeface="Times New Roman"/>
                <a:sym typeface="Times New Roman"/>
              </a:rPr>
            </a:b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Coaches Roles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Simpson - Time management, Game management, Overall management.  While each coach will be responsible for their groups, Coach Simpson has final say on all personnel or scheme decisions.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O Skill - Offensive skill rotations, adjustments and personnel.  Will use the TV while the defense is on the field.  Game plan management and notes for adjustments.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OL - Offensive line rotations, adjustments and personnel. Will use the TV while the defense is on the field.</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Box Offense - Have offensive game plan in the booth.  Assist with adjustments as needed.</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Use the next pages to come up with your plan of action.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2633" name="Google Shape;2633;p71"/>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Sideline Management Example</a:t>
            </a:r>
            <a:endParaRPr b="0" i="0" sz="1400" u="none" cap="none" strike="noStrike">
              <a:solidFill>
                <a:srgbClr val="000000"/>
              </a:solidFill>
              <a:latin typeface="Arial"/>
              <a:ea typeface="Arial"/>
              <a:cs typeface="Arial"/>
              <a:sym typeface="Arial"/>
            </a:endParaRPr>
          </a:p>
        </p:txBody>
      </p:sp>
      <p:sp>
        <p:nvSpPr>
          <p:cNvPr id="2634" name="Google Shape;2634;p7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9" name="Shape 2639"/>
        <p:cNvGrpSpPr/>
        <p:nvPr/>
      </p:nvGrpSpPr>
      <p:grpSpPr>
        <a:xfrm>
          <a:off x="0" y="0"/>
          <a:ext cx="0" cy="0"/>
          <a:chOff x="0" y="0"/>
          <a:chExt cx="0" cy="0"/>
        </a:xfrm>
      </p:grpSpPr>
      <p:sp>
        <p:nvSpPr>
          <p:cNvPr id="2640" name="Google Shape;2640;p72"/>
          <p:cNvSpPr txBox="1"/>
          <p:nvPr/>
        </p:nvSpPr>
        <p:spPr>
          <a:xfrm>
            <a:off x="779715" y="1612758"/>
            <a:ext cx="6091420" cy="5277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29"/>
              <a:buFont typeface="Arial"/>
              <a:buNone/>
            </a:pPr>
            <a:r>
              <a:rPr b="0" i="0" lang="en-US" sz="2829" u="none" cap="none" strike="noStrike">
                <a:solidFill>
                  <a:srgbClr val="0A0A0A"/>
                </a:solidFill>
                <a:latin typeface="Raleway"/>
                <a:ea typeface="Raleway"/>
                <a:cs typeface="Raleway"/>
                <a:sym typeface="Raleway"/>
              </a:rPr>
              <a:t>​</a:t>
            </a:r>
            <a:endParaRPr b="0" i="0" sz="2829" u="none" cap="none" strike="noStrike">
              <a:solidFill>
                <a:schemeClr val="dk1"/>
              </a:solidFill>
              <a:latin typeface="Calibri"/>
              <a:ea typeface="Calibri"/>
              <a:cs typeface="Calibri"/>
              <a:sym typeface="Calibri"/>
            </a:endParaRPr>
          </a:p>
        </p:txBody>
      </p:sp>
      <p:sp>
        <p:nvSpPr>
          <p:cNvPr id="2641" name="Google Shape;2641;p72"/>
          <p:cNvSpPr txBox="1"/>
          <p:nvPr/>
        </p:nvSpPr>
        <p:spPr>
          <a:xfrm>
            <a:off x="521517" y="950896"/>
            <a:ext cx="6607815" cy="677108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Things that must take place during half time: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Players must be given time to rest.</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All injury and equipment problems taken care of.</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Staff must analyze the first half and make plans for the second half.</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Players must be re-motivated to play the final and most important part of the game.</a:t>
            </a:r>
            <a:br>
              <a:rPr b="0" i="0" lang="en-US" sz="1400" u="none" cap="none" strike="noStrike">
                <a:solidFill>
                  <a:schemeClr val="dk1"/>
                </a:solidFill>
                <a:latin typeface="Times New Roman"/>
                <a:ea typeface="Times New Roman"/>
                <a:cs typeface="Times New Roman"/>
                <a:sym typeface="Times New Roman"/>
              </a:rPr>
            </a:b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Halftime divided into four periods:</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First period (four minutes).</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Staff meetings.</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Team rest.</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Injury and equipment 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Second period (four minutes).</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Offense and Defensive position coaches meet with assigned groups.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Third period Offense and defensive Coordinators meet with their entire offense or defensive squads. (Four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Fourth period (four minutes)</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Head coach meets with both offense and defense as a team.</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Times New Roman"/>
                <a:ea typeface="Times New Roman"/>
                <a:cs typeface="Times New Roman"/>
                <a:sym typeface="Times New Roman"/>
              </a:rPr>
              <a:t>Return to field for warm-up.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3048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In order to stay on schedule, we will assign a staff member to keep meeting times on schedule.  One coach or manager will be responsible for keeping the time as well as letting the head coach know how much time is left before the start of the second half.</a:t>
            </a:r>
            <a:endParaRPr b="0" i="0" sz="1400" u="none" cap="none" strike="noStrike">
              <a:solidFill>
                <a:schemeClr val="dk1"/>
              </a:solidFill>
              <a:latin typeface="Times New Roman"/>
              <a:ea typeface="Times New Roman"/>
              <a:cs typeface="Times New Roman"/>
              <a:sym typeface="Times New Roman"/>
            </a:endParaRPr>
          </a:p>
          <a:p>
            <a:pPr indent="0" lvl="0" marL="3048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30480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Times New Roman"/>
              <a:ea typeface="Times New Roman"/>
              <a:cs typeface="Times New Roman"/>
              <a:sym typeface="Times New Roman"/>
            </a:endParaRPr>
          </a:p>
          <a:p>
            <a:pPr indent="0" lvl="0" marL="30480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Times New Roman"/>
                <a:ea typeface="Times New Roman"/>
                <a:cs typeface="Times New Roman"/>
                <a:sym typeface="Times New Roman"/>
              </a:rPr>
              <a:t>Use the next pages to organize your half time and in-game adjustment plan.</a:t>
            </a:r>
            <a:endParaRPr b="1" i="0" sz="1400" u="none" cap="none" strike="noStrike">
              <a:solidFill>
                <a:schemeClr val="dk1"/>
              </a:solidFill>
              <a:latin typeface="Times New Roman"/>
              <a:ea typeface="Times New Roman"/>
              <a:cs typeface="Times New Roman"/>
              <a:sym typeface="Times New Roman"/>
            </a:endParaRPr>
          </a:p>
        </p:txBody>
      </p:sp>
      <p:sp>
        <p:nvSpPr>
          <p:cNvPr id="2642" name="Google Shape;2642;p72"/>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Halftime Organization Example</a:t>
            </a:r>
            <a:endParaRPr b="0" i="0" sz="1400" u="none" cap="none" strike="noStrike">
              <a:solidFill>
                <a:srgbClr val="000000"/>
              </a:solidFill>
              <a:latin typeface="Arial"/>
              <a:ea typeface="Arial"/>
              <a:cs typeface="Arial"/>
              <a:sym typeface="Arial"/>
            </a:endParaRPr>
          </a:p>
        </p:txBody>
      </p:sp>
      <p:sp>
        <p:nvSpPr>
          <p:cNvPr id="2643" name="Google Shape;2643;p7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8" name="Shape 2648"/>
        <p:cNvGrpSpPr/>
        <p:nvPr/>
      </p:nvGrpSpPr>
      <p:grpSpPr>
        <a:xfrm>
          <a:off x="0" y="0"/>
          <a:ext cx="0" cy="0"/>
          <a:chOff x="0" y="0"/>
          <a:chExt cx="0" cy="0"/>
        </a:xfrm>
      </p:grpSpPr>
      <p:sp>
        <p:nvSpPr>
          <p:cNvPr id="2649" name="Google Shape;2649;p73"/>
          <p:cNvSpPr txBox="1"/>
          <p:nvPr/>
        </p:nvSpPr>
        <p:spPr>
          <a:xfrm>
            <a:off x="779715" y="1612758"/>
            <a:ext cx="6091420" cy="5277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29"/>
              <a:buFont typeface="Arial"/>
              <a:buNone/>
            </a:pPr>
            <a:r>
              <a:rPr b="0" i="0" lang="en-US" sz="2829" u="none" cap="none" strike="noStrike">
                <a:solidFill>
                  <a:srgbClr val="0A0A0A"/>
                </a:solidFill>
                <a:latin typeface="Raleway"/>
                <a:ea typeface="Raleway"/>
                <a:cs typeface="Raleway"/>
                <a:sym typeface="Raleway"/>
              </a:rPr>
              <a:t>​</a:t>
            </a:r>
            <a:endParaRPr b="0" i="0" sz="2829" u="none" cap="none" strike="noStrike">
              <a:solidFill>
                <a:schemeClr val="dk1"/>
              </a:solidFill>
              <a:latin typeface="Calibri"/>
              <a:ea typeface="Calibri"/>
              <a:cs typeface="Calibri"/>
              <a:sym typeface="Calibri"/>
            </a:endParaRPr>
          </a:p>
        </p:txBody>
      </p:sp>
      <p:grpSp>
        <p:nvGrpSpPr>
          <p:cNvPr id="2650" name="Google Shape;2650;p73"/>
          <p:cNvGrpSpPr/>
          <p:nvPr/>
        </p:nvGrpSpPr>
        <p:grpSpPr>
          <a:xfrm>
            <a:off x="-11914" y="486697"/>
            <a:ext cx="7772400" cy="909415"/>
            <a:chOff x="-11914" y="486697"/>
            <a:chExt cx="7772400" cy="909415"/>
          </a:xfrm>
        </p:grpSpPr>
        <p:grpSp>
          <p:nvGrpSpPr>
            <p:cNvPr id="2651" name="Google Shape;2651;p73"/>
            <p:cNvGrpSpPr/>
            <p:nvPr/>
          </p:nvGrpSpPr>
          <p:grpSpPr>
            <a:xfrm>
              <a:off x="-11914" y="486697"/>
              <a:ext cx="7772400" cy="909415"/>
              <a:chOff x="0" y="1064143"/>
              <a:chExt cx="7772400" cy="804618"/>
            </a:xfrm>
          </p:grpSpPr>
          <p:sp>
            <p:nvSpPr>
              <p:cNvPr id="2652" name="Google Shape;2652;p73"/>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Organize the Sideline</a:t>
                </a:r>
                <a:endParaRPr b="0" i="0" sz="1400" u="none" cap="none" strike="noStrike">
                  <a:solidFill>
                    <a:srgbClr val="000000"/>
                  </a:solidFill>
                  <a:latin typeface="Arial"/>
                  <a:ea typeface="Arial"/>
                  <a:cs typeface="Arial"/>
                  <a:sym typeface="Arial"/>
                </a:endParaRPr>
              </a:p>
            </p:txBody>
          </p:sp>
          <p:sp>
            <p:nvSpPr>
              <p:cNvPr id="2653" name="Google Shape;2653;p73"/>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17</a:t>
                </a:r>
                <a:endParaRPr b="0" i="0" sz="1400" u="none" cap="none" strike="noStrike">
                  <a:solidFill>
                    <a:srgbClr val="000000"/>
                  </a:solidFill>
                  <a:latin typeface="Arial"/>
                  <a:ea typeface="Arial"/>
                  <a:cs typeface="Arial"/>
                  <a:sym typeface="Arial"/>
                </a:endParaRPr>
              </a:p>
            </p:txBody>
          </p:sp>
        </p:grpSp>
        <p:cxnSp>
          <p:nvCxnSpPr>
            <p:cNvPr id="2654" name="Google Shape;2654;p73"/>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655" name="Google Shape;2655;p7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0" name="Shape 2660"/>
        <p:cNvGrpSpPr/>
        <p:nvPr/>
      </p:nvGrpSpPr>
      <p:grpSpPr>
        <a:xfrm>
          <a:off x="0" y="0"/>
          <a:ext cx="0" cy="0"/>
          <a:chOff x="0" y="0"/>
          <a:chExt cx="0" cy="0"/>
        </a:xfrm>
      </p:grpSpPr>
      <p:sp>
        <p:nvSpPr>
          <p:cNvPr id="2661" name="Google Shape;2661;p74"/>
          <p:cNvSpPr txBox="1"/>
          <p:nvPr/>
        </p:nvSpPr>
        <p:spPr>
          <a:xfrm>
            <a:off x="779715" y="1612758"/>
            <a:ext cx="6091420" cy="5277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29"/>
              <a:buFont typeface="Arial"/>
              <a:buNone/>
            </a:pPr>
            <a:r>
              <a:rPr b="0" i="0" lang="en-US" sz="2829" u="none" cap="none" strike="noStrike">
                <a:solidFill>
                  <a:srgbClr val="0A0A0A"/>
                </a:solidFill>
                <a:latin typeface="Raleway"/>
                <a:ea typeface="Raleway"/>
                <a:cs typeface="Raleway"/>
                <a:sym typeface="Raleway"/>
              </a:rPr>
              <a:t>​</a:t>
            </a:r>
            <a:endParaRPr b="0" i="0" sz="2829" u="none" cap="none" strike="noStrike">
              <a:solidFill>
                <a:schemeClr val="dk1"/>
              </a:solidFill>
              <a:latin typeface="Calibri"/>
              <a:ea typeface="Calibri"/>
              <a:cs typeface="Calibri"/>
              <a:sym typeface="Calibri"/>
            </a:endParaRPr>
          </a:p>
        </p:txBody>
      </p:sp>
      <p:grpSp>
        <p:nvGrpSpPr>
          <p:cNvPr id="2662" name="Google Shape;2662;p74"/>
          <p:cNvGrpSpPr/>
          <p:nvPr/>
        </p:nvGrpSpPr>
        <p:grpSpPr>
          <a:xfrm>
            <a:off x="-11914" y="486697"/>
            <a:ext cx="7772400" cy="909415"/>
            <a:chOff x="-11914" y="486697"/>
            <a:chExt cx="7772400" cy="909415"/>
          </a:xfrm>
        </p:grpSpPr>
        <p:grpSp>
          <p:nvGrpSpPr>
            <p:cNvPr id="2663" name="Google Shape;2663;p74"/>
            <p:cNvGrpSpPr/>
            <p:nvPr/>
          </p:nvGrpSpPr>
          <p:grpSpPr>
            <a:xfrm>
              <a:off x="-11914" y="486697"/>
              <a:ext cx="7772400" cy="909415"/>
              <a:chOff x="0" y="1064143"/>
              <a:chExt cx="7772400" cy="804618"/>
            </a:xfrm>
          </p:grpSpPr>
          <p:sp>
            <p:nvSpPr>
              <p:cNvPr id="2664" name="Google Shape;2664;p74"/>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Organize Halftime</a:t>
                </a:r>
                <a:endParaRPr b="0" i="0" sz="1400" u="none" cap="none" strike="noStrike">
                  <a:solidFill>
                    <a:srgbClr val="000000"/>
                  </a:solidFill>
                  <a:latin typeface="Arial"/>
                  <a:ea typeface="Arial"/>
                  <a:cs typeface="Arial"/>
                  <a:sym typeface="Arial"/>
                </a:endParaRPr>
              </a:p>
            </p:txBody>
          </p:sp>
          <p:sp>
            <p:nvSpPr>
              <p:cNvPr id="2665" name="Google Shape;2665;p74"/>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18</a:t>
                </a:r>
                <a:endParaRPr b="0" i="0" sz="1400" u="none" cap="none" strike="noStrike">
                  <a:solidFill>
                    <a:srgbClr val="000000"/>
                  </a:solidFill>
                  <a:latin typeface="Arial"/>
                  <a:ea typeface="Arial"/>
                  <a:cs typeface="Arial"/>
                  <a:sym typeface="Arial"/>
                </a:endParaRPr>
              </a:p>
            </p:txBody>
          </p:sp>
        </p:grpSp>
        <p:cxnSp>
          <p:nvCxnSpPr>
            <p:cNvPr id="2666" name="Google Shape;2666;p74"/>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667" name="Google Shape;2667;p7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1" name="Shape 2671"/>
        <p:cNvGrpSpPr/>
        <p:nvPr/>
      </p:nvGrpSpPr>
      <p:grpSpPr>
        <a:xfrm>
          <a:off x="0" y="0"/>
          <a:ext cx="0" cy="0"/>
          <a:chOff x="0" y="0"/>
          <a:chExt cx="0" cy="0"/>
        </a:xfrm>
      </p:grpSpPr>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6" name="Shape 2676"/>
        <p:cNvGrpSpPr/>
        <p:nvPr/>
      </p:nvGrpSpPr>
      <p:grpSpPr>
        <a:xfrm>
          <a:off x="0" y="0"/>
          <a:ext cx="0" cy="0"/>
          <a:chOff x="0" y="0"/>
          <a:chExt cx="0" cy="0"/>
        </a:xfrm>
      </p:grpSpPr>
      <p:sp>
        <p:nvSpPr>
          <p:cNvPr id="2677" name="Google Shape;2677;p75"/>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2678" name="Google Shape;2678;p75"/>
          <p:cNvSpPr txBox="1"/>
          <p:nvPr/>
        </p:nvSpPr>
        <p:spPr>
          <a:xfrm>
            <a:off x="457200" y="1645263"/>
            <a:ext cx="6858000" cy="3093114"/>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There could be an entire book on breaking down an opponent, but I wanted to include at least one chapter going over this task.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These exercises will go over breaking down the personnel of an opponent. After recording each of the opponent’s positions and players, I suggest taking notes on each player. This is a great way to help start the process of game planning.</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The main goal of an offense is to create matchups and give answers for potential problems. That starts with knowing the ability level of the opponent you are playing and the techniques they are using. These exercises will lead you through that process.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nvGrpSpPr>
          <p:cNvPr id="2679" name="Google Shape;2679;p75"/>
          <p:cNvGrpSpPr/>
          <p:nvPr/>
        </p:nvGrpSpPr>
        <p:grpSpPr>
          <a:xfrm>
            <a:off x="0" y="518280"/>
            <a:ext cx="7772400" cy="1004390"/>
            <a:chOff x="0" y="518280"/>
            <a:chExt cx="7772400" cy="1004390"/>
          </a:xfrm>
        </p:grpSpPr>
        <p:grpSp>
          <p:nvGrpSpPr>
            <p:cNvPr id="2680" name="Google Shape;2680;p75"/>
            <p:cNvGrpSpPr/>
            <p:nvPr/>
          </p:nvGrpSpPr>
          <p:grpSpPr>
            <a:xfrm>
              <a:off x="0" y="518280"/>
              <a:ext cx="7772400" cy="1004390"/>
              <a:chOff x="0" y="518280"/>
              <a:chExt cx="7772400" cy="1004390"/>
            </a:xfrm>
          </p:grpSpPr>
          <p:sp>
            <p:nvSpPr>
              <p:cNvPr id="2681" name="Google Shape;2681;p75"/>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Opponent Breakdown</a:t>
                </a:r>
                <a:endParaRPr b="0" i="0" sz="1400" u="none" cap="none" strike="noStrike">
                  <a:solidFill>
                    <a:srgbClr val="000000"/>
                  </a:solidFill>
                  <a:latin typeface="Arial"/>
                  <a:ea typeface="Arial"/>
                  <a:cs typeface="Arial"/>
                  <a:sym typeface="Arial"/>
                </a:endParaRPr>
              </a:p>
            </p:txBody>
          </p:sp>
          <p:sp>
            <p:nvSpPr>
              <p:cNvPr id="2682" name="Google Shape;2682;p75"/>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10</a:t>
                </a:r>
                <a:endParaRPr b="0" i="0" sz="1400" u="none" cap="none" strike="noStrike">
                  <a:solidFill>
                    <a:srgbClr val="000000"/>
                  </a:solidFill>
                  <a:latin typeface="Arial"/>
                  <a:ea typeface="Arial"/>
                  <a:cs typeface="Arial"/>
                  <a:sym typeface="Arial"/>
                </a:endParaRPr>
              </a:p>
            </p:txBody>
          </p:sp>
        </p:grpSp>
        <p:cxnSp>
          <p:nvCxnSpPr>
            <p:cNvPr id="2683" name="Google Shape;2683;p75"/>
            <p:cNvCxnSpPr/>
            <p:nvPr/>
          </p:nvCxnSpPr>
          <p:spPr>
            <a:xfrm>
              <a:off x="457200" y="1522670"/>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2684" name="Google Shape;2684;p75"/>
          <p:cNvPicPr preferRelativeResize="0"/>
          <p:nvPr/>
        </p:nvPicPr>
        <p:blipFill rotWithShape="1">
          <a:blip r:embed="rId3">
            <a:alphaModFix/>
          </a:blip>
          <a:srcRect b="0" l="0" r="0" t="0"/>
          <a:stretch/>
        </p:blipFill>
        <p:spPr>
          <a:xfrm>
            <a:off x="457200" y="550786"/>
            <a:ext cx="958652" cy="914400"/>
          </a:xfrm>
          <a:prstGeom prst="rect">
            <a:avLst/>
          </a:prstGeom>
          <a:noFill/>
          <a:ln>
            <a:noFill/>
          </a:ln>
        </p:spPr>
      </p:pic>
      <p:pic>
        <p:nvPicPr>
          <p:cNvPr descr="Logo&#10;&#10;Description automatically generated" id="2685" name="Google Shape;2685;p75"/>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sp>
        <p:nvSpPr>
          <p:cNvPr id="2686" name="Google Shape;2686;p7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0" name="Shape 2690"/>
        <p:cNvGrpSpPr/>
        <p:nvPr/>
      </p:nvGrpSpPr>
      <p:grpSpPr>
        <a:xfrm>
          <a:off x="0" y="0"/>
          <a:ext cx="0" cy="0"/>
          <a:chOff x="0" y="0"/>
          <a:chExt cx="0" cy="0"/>
        </a:xfrm>
      </p:grpSpPr>
      <p:pic>
        <p:nvPicPr>
          <p:cNvPr id="2691" name="Google Shape;2691;p7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692" name="Google Shape;2692;p76"/>
          <p:cNvGraphicFramePr/>
          <p:nvPr/>
        </p:nvGraphicFramePr>
        <p:xfrm>
          <a:off x="510524" y="2369214"/>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693" name="Google Shape;2693;p76"/>
          <p:cNvGraphicFramePr/>
          <p:nvPr/>
        </p:nvGraphicFramePr>
        <p:xfrm>
          <a:off x="510524" y="6302449"/>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sp>
        <p:nvSpPr>
          <p:cNvPr id="2694" name="Google Shape;2694;p76"/>
          <p:cNvSpPr txBox="1"/>
          <p:nvPr/>
        </p:nvSpPr>
        <p:spPr>
          <a:xfrm>
            <a:off x="510524" y="1396112"/>
            <a:ext cx="6751352" cy="92328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Go through the opponent game film and determine the personnel and positions on the left-hand column. In the right-hand columns, record the player numbers and brief notes on the players. In the bottom section, record strengths and weakness you see in the defensive players and scheme.</a:t>
            </a:r>
            <a:endParaRPr b="0" i="0" sz="1400" u="none" cap="none" strike="noStrike">
              <a:solidFill>
                <a:srgbClr val="000000"/>
              </a:solidFill>
              <a:latin typeface="Arial"/>
              <a:ea typeface="Arial"/>
              <a:cs typeface="Arial"/>
              <a:sym typeface="Arial"/>
            </a:endParaRPr>
          </a:p>
        </p:txBody>
      </p:sp>
      <p:grpSp>
        <p:nvGrpSpPr>
          <p:cNvPr id="2695" name="Google Shape;2695;p76"/>
          <p:cNvGrpSpPr/>
          <p:nvPr/>
        </p:nvGrpSpPr>
        <p:grpSpPr>
          <a:xfrm>
            <a:off x="-11914" y="486697"/>
            <a:ext cx="7772400" cy="909415"/>
            <a:chOff x="-11914" y="486697"/>
            <a:chExt cx="7772400" cy="909415"/>
          </a:xfrm>
        </p:grpSpPr>
        <p:grpSp>
          <p:nvGrpSpPr>
            <p:cNvPr id="2696" name="Google Shape;2696;p76"/>
            <p:cNvGrpSpPr/>
            <p:nvPr/>
          </p:nvGrpSpPr>
          <p:grpSpPr>
            <a:xfrm>
              <a:off x="-11914" y="486697"/>
              <a:ext cx="7772400" cy="909415"/>
              <a:chOff x="0" y="1064143"/>
              <a:chExt cx="7772400" cy="804618"/>
            </a:xfrm>
          </p:grpSpPr>
          <p:sp>
            <p:nvSpPr>
              <p:cNvPr id="2697" name="Google Shape;2697;p76"/>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Roboto"/>
                    <a:ea typeface="Roboto"/>
                    <a:cs typeface="Roboto"/>
                    <a:sym typeface="Roboto"/>
                  </a:rPr>
                  <a:t>Analyze Opponent Depth Chart</a:t>
                </a:r>
                <a:endParaRPr b="0" i="0" sz="1400" u="none" cap="none" strike="noStrike">
                  <a:solidFill>
                    <a:srgbClr val="000000"/>
                  </a:solidFill>
                  <a:latin typeface="Arial"/>
                  <a:ea typeface="Arial"/>
                  <a:cs typeface="Arial"/>
                  <a:sym typeface="Arial"/>
                </a:endParaRPr>
              </a:p>
            </p:txBody>
          </p:sp>
          <p:sp>
            <p:nvSpPr>
              <p:cNvPr id="2698" name="Google Shape;2698;p76"/>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19</a:t>
                </a:r>
                <a:endParaRPr b="0" i="0" sz="1400" u="none" cap="none" strike="noStrike">
                  <a:solidFill>
                    <a:srgbClr val="000000"/>
                  </a:solidFill>
                  <a:latin typeface="Arial"/>
                  <a:ea typeface="Arial"/>
                  <a:cs typeface="Arial"/>
                  <a:sym typeface="Arial"/>
                </a:endParaRPr>
              </a:p>
            </p:txBody>
          </p:sp>
        </p:grpSp>
        <p:cxnSp>
          <p:nvCxnSpPr>
            <p:cNvPr id="2699" name="Google Shape;2699;p76"/>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00" name="Google Shape;2700;p7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4" name="Shape 2704"/>
        <p:cNvGrpSpPr/>
        <p:nvPr/>
      </p:nvGrpSpPr>
      <p:grpSpPr>
        <a:xfrm>
          <a:off x="0" y="0"/>
          <a:ext cx="0" cy="0"/>
          <a:chOff x="0" y="0"/>
          <a:chExt cx="0" cy="0"/>
        </a:xfrm>
      </p:grpSpPr>
      <p:pic>
        <p:nvPicPr>
          <p:cNvPr id="2705" name="Google Shape;2705;p22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06" name="Google Shape;2706;p220"/>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07" name="Google Shape;2707;p220"/>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08" name="Google Shape;2708;p220"/>
          <p:cNvGrpSpPr/>
          <p:nvPr/>
        </p:nvGrpSpPr>
        <p:grpSpPr>
          <a:xfrm>
            <a:off x="-11926" y="1022473"/>
            <a:ext cx="7772400" cy="307736"/>
            <a:chOff x="-11926" y="1022473"/>
            <a:chExt cx="7772400" cy="307736"/>
          </a:xfrm>
        </p:grpSpPr>
        <p:sp>
          <p:nvSpPr>
            <p:cNvPr id="2709" name="Google Shape;2709;p220"/>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10" name="Google Shape;2710;p220"/>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11" name="Google Shape;2711;p22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4"/>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236" name="Google Shape;236;p14"/>
          <p:cNvSpPr txBox="1"/>
          <p:nvPr/>
        </p:nvSpPr>
        <p:spPr>
          <a:xfrm>
            <a:off x="457200" y="950896"/>
            <a:ext cx="6858000" cy="429344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If you are blessed to have depth, this is a great opportunity to involve more athletes. Use this section to build a plan to get different personnel groupings onto the field so that you can use more players and give the defense different looks.</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You can also use this exercise to create “special” groupings. For example, you can create a grouping for a goal line offense or for your two-minute offense.</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This exercise will also give you a realistic look at your depth in all your personnel grouping, special and normal. We have often had had to scrap an entire personnel grouping due to one injury because I did not do a great job on the front end of making sure we had depth.</a:t>
            </a:r>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Below is an example of a variation off the base personnel grouping in my Gun T System. Use this example on the next pages to build out your own personnel groupings.</a:t>
            </a:r>
            <a:endParaRPr b="0" i="0" sz="1400" u="none" cap="none" strike="noStrike">
              <a:solidFill>
                <a:srgbClr val="000000"/>
              </a:solidFill>
              <a:latin typeface="Times New Roman"/>
              <a:ea typeface="Times New Roman"/>
              <a:cs typeface="Times New Roman"/>
              <a:sym typeface="Times New Roman"/>
            </a:endParaRPr>
          </a:p>
        </p:txBody>
      </p:sp>
      <p:sp>
        <p:nvSpPr>
          <p:cNvPr id="237" name="Google Shape;237;p14"/>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Personnel Groups</a:t>
            </a:r>
            <a:endParaRPr b="0" i="0" sz="1400" u="none" cap="none" strike="noStrike">
              <a:solidFill>
                <a:srgbClr val="000000"/>
              </a:solidFill>
              <a:latin typeface="Arial"/>
              <a:ea typeface="Arial"/>
              <a:cs typeface="Arial"/>
              <a:sym typeface="Arial"/>
            </a:endParaRPr>
          </a:p>
        </p:txBody>
      </p:sp>
      <p:grpSp>
        <p:nvGrpSpPr>
          <p:cNvPr id="238" name="Google Shape;238;p14"/>
          <p:cNvGrpSpPr/>
          <p:nvPr/>
        </p:nvGrpSpPr>
        <p:grpSpPr>
          <a:xfrm>
            <a:off x="457200" y="6154380"/>
            <a:ext cx="6858000" cy="1692067"/>
            <a:chOff x="339693" y="1999716"/>
            <a:chExt cx="7093010" cy="1692067"/>
          </a:xfrm>
        </p:grpSpPr>
        <p:cxnSp>
          <p:nvCxnSpPr>
            <p:cNvPr id="239" name="Google Shape;239;p14"/>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240" name="Google Shape;240;p14"/>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241" name="Google Shape;241;p14"/>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42" name="Google Shape;242;p14"/>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43" name="Google Shape;243;p14"/>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44" name="Google Shape;244;p14"/>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45" name="Google Shape;245;p14"/>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46" name="Google Shape;246;p14"/>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247" name="Google Shape;247;p14"/>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40404"/>
                  </a:solidFill>
                  <a:latin typeface="Roboto"/>
                  <a:ea typeface="Roboto"/>
                  <a:cs typeface="Roboto"/>
                  <a:sym typeface="Roboto"/>
                </a:rPr>
                <a:t>Y, F, A, B, X</a:t>
              </a:r>
              <a:endParaRPr b="0" i="0" sz="1400" u="none" cap="none" strike="noStrike">
                <a:solidFill>
                  <a:srgbClr val="000000"/>
                </a:solidFill>
                <a:latin typeface="Arial"/>
                <a:ea typeface="Arial"/>
                <a:cs typeface="Arial"/>
                <a:sym typeface="Arial"/>
              </a:endParaRPr>
            </a:p>
          </p:txBody>
        </p:sp>
        <p:grpSp>
          <p:nvGrpSpPr>
            <p:cNvPr id="248" name="Google Shape;248;p14"/>
            <p:cNvGrpSpPr/>
            <p:nvPr/>
          </p:nvGrpSpPr>
          <p:grpSpPr>
            <a:xfrm>
              <a:off x="4986827" y="2324456"/>
              <a:ext cx="2445876" cy="1088164"/>
              <a:chOff x="5129605" y="2324456"/>
              <a:chExt cx="2303098" cy="1088164"/>
            </a:xfrm>
          </p:grpSpPr>
          <p:cxnSp>
            <p:nvCxnSpPr>
              <p:cNvPr id="249" name="Google Shape;249;p14"/>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250" name="Google Shape;250;p14"/>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251" name="Google Shape;251;p14"/>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252" name="Google Shape;252;p14"/>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253" name="Google Shape;253;p14"/>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254" name="Google Shape;254;p14"/>
            <p:cNvGrpSpPr/>
            <p:nvPr/>
          </p:nvGrpSpPr>
          <p:grpSpPr>
            <a:xfrm>
              <a:off x="4986820" y="2324456"/>
              <a:ext cx="428362" cy="1357357"/>
              <a:chOff x="5137354" y="2324456"/>
              <a:chExt cx="280588" cy="1357357"/>
            </a:xfrm>
          </p:grpSpPr>
          <p:sp>
            <p:nvSpPr>
              <p:cNvPr id="255" name="Google Shape;255;p14"/>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40404"/>
                    </a:solidFill>
                    <a:latin typeface="Roboto"/>
                    <a:ea typeface="Roboto"/>
                    <a:cs typeface="Roboto"/>
                    <a:sym typeface="Roboto"/>
                  </a:rPr>
                  <a:t>Y</a:t>
                </a:r>
                <a:endParaRPr b="0" i="0" sz="1400" u="none" cap="none" strike="noStrike">
                  <a:solidFill>
                    <a:srgbClr val="000000"/>
                  </a:solidFill>
                  <a:latin typeface="Arial"/>
                  <a:ea typeface="Arial"/>
                  <a:cs typeface="Arial"/>
                  <a:sym typeface="Arial"/>
                </a:endParaRPr>
              </a:p>
            </p:txBody>
          </p:sp>
          <p:sp>
            <p:nvSpPr>
              <p:cNvPr id="256" name="Google Shape;256;p14"/>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40404"/>
                    </a:solidFill>
                    <a:latin typeface="Roboto"/>
                    <a:ea typeface="Roboto"/>
                    <a:cs typeface="Roboto"/>
                    <a:sym typeface="Roboto"/>
                  </a:rPr>
                  <a:t>F</a:t>
                </a:r>
                <a:endParaRPr b="0" i="0" sz="1400" u="none" cap="none" strike="noStrike">
                  <a:solidFill>
                    <a:srgbClr val="000000"/>
                  </a:solidFill>
                  <a:latin typeface="Arial"/>
                  <a:ea typeface="Arial"/>
                  <a:cs typeface="Arial"/>
                  <a:sym typeface="Arial"/>
                </a:endParaRPr>
              </a:p>
            </p:txBody>
          </p:sp>
          <p:sp>
            <p:nvSpPr>
              <p:cNvPr id="257" name="Google Shape;257;p14"/>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40404"/>
                    </a:solidFill>
                    <a:latin typeface="Roboto"/>
                    <a:ea typeface="Roboto"/>
                    <a:cs typeface="Roboto"/>
                    <a:sym typeface="Roboto"/>
                  </a:rPr>
                  <a:t>A</a:t>
                </a:r>
                <a:endParaRPr b="0" i="0" sz="1400" u="none" cap="none" strike="noStrike">
                  <a:solidFill>
                    <a:srgbClr val="000000"/>
                  </a:solidFill>
                  <a:latin typeface="Arial"/>
                  <a:ea typeface="Arial"/>
                  <a:cs typeface="Arial"/>
                  <a:sym typeface="Arial"/>
                </a:endParaRPr>
              </a:p>
            </p:txBody>
          </p:sp>
          <p:sp>
            <p:nvSpPr>
              <p:cNvPr id="258" name="Google Shape;258;p14"/>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40404"/>
                    </a:solidFill>
                    <a:latin typeface="Roboto"/>
                    <a:ea typeface="Roboto"/>
                    <a:cs typeface="Roboto"/>
                    <a:sym typeface="Roboto"/>
                  </a:rPr>
                  <a:t>B</a:t>
                </a:r>
                <a:endParaRPr b="0" i="0" sz="1400" u="none" cap="none" strike="noStrike">
                  <a:solidFill>
                    <a:srgbClr val="000000"/>
                  </a:solidFill>
                  <a:latin typeface="Arial"/>
                  <a:ea typeface="Arial"/>
                  <a:cs typeface="Arial"/>
                  <a:sym typeface="Arial"/>
                </a:endParaRPr>
              </a:p>
            </p:txBody>
          </p:sp>
          <p:sp>
            <p:nvSpPr>
              <p:cNvPr id="259" name="Google Shape;259;p14"/>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40404"/>
                    </a:solidFill>
                    <a:latin typeface="Roboto"/>
                    <a:ea typeface="Roboto"/>
                    <a:cs typeface="Roboto"/>
                    <a:sym typeface="Roboto"/>
                  </a:rPr>
                  <a:t>X</a:t>
                </a:r>
                <a:endParaRPr b="0" i="0" sz="1400" u="none" cap="none" strike="noStrike">
                  <a:solidFill>
                    <a:srgbClr val="000000"/>
                  </a:solidFill>
                  <a:latin typeface="Arial"/>
                  <a:ea typeface="Arial"/>
                  <a:cs typeface="Arial"/>
                  <a:sym typeface="Arial"/>
                </a:endParaRPr>
              </a:p>
            </p:txBody>
          </p:sp>
          <p:cxnSp>
            <p:nvCxnSpPr>
              <p:cNvPr id="260" name="Google Shape;260;p14"/>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graphicFrame>
        <p:nvGraphicFramePr>
          <p:cNvPr id="261" name="Google Shape;261;p14"/>
          <p:cNvGraphicFramePr/>
          <p:nvPr/>
        </p:nvGraphicFramePr>
        <p:xfrm>
          <a:off x="457200" y="5751043"/>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sp>
        <p:nvSpPr>
          <p:cNvPr id="262" name="Google Shape;262;p14"/>
          <p:cNvSpPr txBox="1"/>
          <p:nvPr/>
        </p:nvSpPr>
        <p:spPr>
          <a:xfrm>
            <a:off x="444968" y="6785497"/>
            <a:ext cx="954107" cy="4580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Squeeze</a:t>
            </a:r>
            <a:endParaRPr b="0" i="0" sz="1400" u="none" cap="none" strike="noStrike">
              <a:solidFill>
                <a:srgbClr val="000000"/>
              </a:solidFill>
              <a:latin typeface="Arial"/>
              <a:ea typeface="Arial"/>
              <a:cs typeface="Arial"/>
              <a:sym typeface="Arial"/>
            </a:endParaRPr>
          </a:p>
        </p:txBody>
      </p:sp>
      <p:sp>
        <p:nvSpPr>
          <p:cNvPr id="263" name="Google Shape;263;p14"/>
          <p:cNvSpPr txBox="1"/>
          <p:nvPr/>
        </p:nvSpPr>
        <p:spPr>
          <a:xfrm>
            <a:off x="2169527" y="6785497"/>
            <a:ext cx="415498" cy="45801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21</a:t>
            </a:r>
            <a:endParaRPr b="0" i="0" sz="1400" u="none" cap="none" strike="noStrike">
              <a:solidFill>
                <a:srgbClr val="000000"/>
              </a:solidFill>
              <a:latin typeface="Arial"/>
              <a:ea typeface="Arial"/>
              <a:cs typeface="Arial"/>
              <a:sym typeface="Arial"/>
            </a:endParaRPr>
          </a:p>
        </p:txBody>
      </p:sp>
      <p:sp>
        <p:nvSpPr>
          <p:cNvPr id="264" name="Google Shape;264;p14"/>
          <p:cNvSpPr txBox="1"/>
          <p:nvPr/>
        </p:nvSpPr>
        <p:spPr>
          <a:xfrm>
            <a:off x="3303542" y="6194006"/>
            <a:ext cx="1588495" cy="87350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Times New Roman"/>
                <a:ea typeface="Times New Roman"/>
                <a:cs typeface="Times New Roman"/>
                <a:sym typeface="Times New Roman"/>
              </a:rPr>
              <a:t>Blue/Red</a:t>
            </a:r>
            <a:endParaRPr b="0" i="0" sz="1400" u="none" cap="none" strike="noStrike">
              <a:solidFill>
                <a:srgbClr val="000000"/>
              </a:solidFill>
              <a:latin typeface="Arial"/>
              <a:ea typeface="Arial"/>
              <a:cs typeface="Arial"/>
              <a:sym typeface="Arial"/>
            </a:endParaRPr>
          </a:p>
          <a:p>
            <a:pPr indent="-171450" lvl="0" marL="285750" marR="0" rtl="0" algn="l">
              <a:lnSpc>
                <a:spcPct val="150000"/>
              </a:lnSpc>
              <a:spcBef>
                <a:spcPts val="0"/>
              </a:spcBef>
              <a:spcAft>
                <a:spcPts val="0"/>
              </a:spcAft>
              <a:buClr>
                <a:schemeClr val="dk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65" name="Google Shape;265;p1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5" name="Shape 2715"/>
        <p:cNvGrpSpPr/>
        <p:nvPr/>
      </p:nvGrpSpPr>
      <p:grpSpPr>
        <a:xfrm>
          <a:off x="0" y="0"/>
          <a:ext cx="0" cy="0"/>
          <a:chOff x="0" y="0"/>
          <a:chExt cx="0" cy="0"/>
        </a:xfrm>
      </p:grpSpPr>
      <p:pic>
        <p:nvPicPr>
          <p:cNvPr id="2716" name="Google Shape;2716;p22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17" name="Google Shape;2717;p221"/>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18" name="Google Shape;2718;p221"/>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19" name="Google Shape;2719;p221"/>
          <p:cNvGrpSpPr/>
          <p:nvPr/>
        </p:nvGrpSpPr>
        <p:grpSpPr>
          <a:xfrm>
            <a:off x="-11926" y="1022473"/>
            <a:ext cx="7772400" cy="307736"/>
            <a:chOff x="-11926" y="1022473"/>
            <a:chExt cx="7772400" cy="307736"/>
          </a:xfrm>
        </p:grpSpPr>
        <p:sp>
          <p:nvSpPr>
            <p:cNvPr id="2720" name="Google Shape;2720;p221"/>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21" name="Google Shape;2721;p221"/>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22" name="Google Shape;2722;p22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6" name="Shape 2726"/>
        <p:cNvGrpSpPr/>
        <p:nvPr/>
      </p:nvGrpSpPr>
      <p:grpSpPr>
        <a:xfrm>
          <a:off x="0" y="0"/>
          <a:ext cx="0" cy="0"/>
          <a:chOff x="0" y="0"/>
          <a:chExt cx="0" cy="0"/>
        </a:xfrm>
      </p:grpSpPr>
      <p:pic>
        <p:nvPicPr>
          <p:cNvPr id="2727" name="Google Shape;2727;p22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28" name="Google Shape;2728;p222"/>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29" name="Google Shape;2729;p222"/>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30" name="Google Shape;2730;p222"/>
          <p:cNvGrpSpPr/>
          <p:nvPr/>
        </p:nvGrpSpPr>
        <p:grpSpPr>
          <a:xfrm>
            <a:off x="-11926" y="1022473"/>
            <a:ext cx="7772400" cy="307736"/>
            <a:chOff x="-11926" y="1022473"/>
            <a:chExt cx="7772400" cy="307736"/>
          </a:xfrm>
        </p:grpSpPr>
        <p:sp>
          <p:nvSpPr>
            <p:cNvPr id="2731" name="Google Shape;2731;p222"/>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32" name="Google Shape;2732;p222"/>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33" name="Google Shape;2733;p22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7" name="Shape 2737"/>
        <p:cNvGrpSpPr/>
        <p:nvPr/>
      </p:nvGrpSpPr>
      <p:grpSpPr>
        <a:xfrm>
          <a:off x="0" y="0"/>
          <a:ext cx="0" cy="0"/>
          <a:chOff x="0" y="0"/>
          <a:chExt cx="0" cy="0"/>
        </a:xfrm>
      </p:grpSpPr>
      <p:pic>
        <p:nvPicPr>
          <p:cNvPr id="2738" name="Google Shape;2738;p22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39" name="Google Shape;2739;p223"/>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40" name="Google Shape;2740;p223"/>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41" name="Google Shape;2741;p223"/>
          <p:cNvGrpSpPr/>
          <p:nvPr/>
        </p:nvGrpSpPr>
        <p:grpSpPr>
          <a:xfrm>
            <a:off x="-11926" y="1022473"/>
            <a:ext cx="7772400" cy="307736"/>
            <a:chOff x="-11926" y="1022473"/>
            <a:chExt cx="7772400" cy="307736"/>
          </a:xfrm>
        </p:grpSpPr>
        <p:sp>
          <p:nvSpPr>
            <p:cNvPr id="2742" name="Google Shape;2742;p223"/>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43" name="Google Shape;2743;p223"/>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44" name="Google Shape;2744;p22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8" name="Shape 2748"/>
        <p:cNvGrpSpPr/>
        <p:nvPr/>
      </p:nvGrpSpPr>
      <p:grpSpPr>
        <a:xfrm>
          <a:off x="0" y="0"/>
          <a:ext cx="0" cy="0"/>
          <a:chOff x="0" y="0"/>
          <a:chExt cx="0" cy="0"/>
        </a:xfrm>
      </p:grpSpPr>
      <p:pic>
        <p:nvPicPr>
          <p:cNvPr id="2749" name="Google Shape;2749;p22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50" name="Google Shape;2750;p224"/>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51" name="Google Shape;2751;p224"/>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52" name="Google Shape;2752;p224"/>
          <p:cNvGrpSpPr/>
          <p:nvPr/>
        </p:nvGrpSpPr>
        <p:grpSpPr>
          <a:xfrm>
            <a:off x="-11926" y="1022473"/>
            <a:ext cx="7772400" cy="307736"/>
            <a:chOff x="-11926" y="1022473"/>
            <a:chExt cx="7772400" cy="307736"/>
          </a:xfrm>
        </p:grpSpPr>
        <p:sp>
          <p:nvSpPr>
            <p:cNvPr id="2753" name="Google Shape;2753;p224"/>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54" name="Google Shape;2754;p224"/>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55" name="Google Shape;2755;p22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9" name="Shape 2759"/>
        <p:cNvGrpSpPr/>
        <p:nvPr/>
      </p:nvGrpSpPr>
      <p:grpSpPr>
        <a:xfrm>
          <a:off x="0" y="0"/>
          <a:ext cx="0" cy="0"/>
          <a:chOff x="0" y="0"/>
          <a:chExt cx="0" cy="0"/>
        </a:xfrm>
      </p:grpSpPr>
      <p:pic>
        <p:nvPicPr>
          <p:cNvPr id="2760" name="Google Shape;2760;p22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61" name="Google Shape;2761;p225"/>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62" name="Google Shape;2762;p225"/>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63" name="Google Shape;2763;p225"/>
          <p:cNvGrpSpPr/>
          <p:nvPr/>
        </p:nvGrpSpPr>
        <p:grpSpPr>
          <a:xfrm>
            <a:off x="-11926" y="1022473"/>
            <a:ext cx="7772400" cy="307736"/>
            <a:chOff x="-11926" y="1022473"/>
            <a:chExt cx="7772400" cy="307736"/>
          </a:xfrm>
        </p:grpSpPr>
        <p:sp>
          <p:nvSpPr>
            <p:cNvPr id="2764" name="Google Shape;2764;p225"/>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65" name="Google Shape;2765;p225"/>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66" name="Google Shape;2766;p22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0" name="Shape 2770"/>
        <p:cNvGrpSpPr/>
        <p:nvPr/>
      </p:nvGrpSpPr>
      <p:grpSpPr>
        <a:xfrm>
          <a:off x="0" y="0"/>
          <a:ext cx="0" cy="0"/>
          <a:chOff x="0" y="0"/>
          <a:chExt cx="0" cy="0"/>
        </a:xfrm>
      </p:grpSpPr>
      <p:pic>
        <p:nvPicPr>
          <p:cNvPr id="2771" name="Google Shape;2771;p22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72" name="Google Shape;2772;p226"/>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73" name="Google Shape;2773;p226"/>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74" name="Google Shape;2774;p226"/>
          <p:cNvGrpSpPr/>
          <p:nvPr/>
        </p:nvGrpSpPr>
        <p:grpSpPr>
          <a:xfrm>
            <a:off x="-11926" y="1022473"/>
            <a:ext cx="7772400" cy="307736"/>
            <a:chOff x="-11926" y="1022473"/>
            <a:chExt cx="7772400" cy="307736"/>
          </a:xfrm>
        </p:grpSpPr>
        <p:sp>
          <p:nvSpPr>
            <p:cNvPr id="2775" name="Google Shape;2775;p226"/>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76" name="Google Shape;2776;p226"/>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77" name="Google Shape;2777;p22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1" name="Shape 2781"/>
        <p:cNvGrpSpPr/>
        <p:nvPr/>
      </p:nvGrpSpPr>
      <p:grpSpPr>
        <a:xfrm>
          <a:off x="0" y="0"/>
          <a:ext cx="0" cy="0"/>
          <a:chOff x="0" y="0"/>
          <a:chExt cx="0" cy="0"/>
        </a:xfrm>
      </p:grpSpPr>
      <p:pic>
        <p:nvPicPr>
          <p:cNvPr id="2782" name="Google Shape;2782;p22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83" name="Google Shape;2783;p227"/>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84" name="Google Shape;2784;p227"/>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85" name="Google Shape;2785;p227"/>
          <p:cNvGrpSpPr/>
          <p:nvPr/>
        </p:nvGrpSpPr>
        <p:grpSpPr>
          <a:xfrm>
            <a:off x="-11926" y="1022473"/>
            <a:ext cx="7772400" cy="307736"/>
            <a:chOff x="-11926" y="1022473"/>
            <a:chExt cx="7772400" cy="307736"/>
          </a:xfrm>
        </p:grpSpPr>
        <p:sp>
          <p:nvSpPr>
            <p:cNvPr id="2786" name="Google Shape;2786;p227"/>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87" name="Google Shape;2787;p227"/>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88" name="Google Shape;2788;p22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2" name="Shape 2792"/>
        <p:cNvGrpSpPr/>
        <p:nvPr/>
      </p:nvGrpSpPr>
      <p:grpSpPr>
        <a:xfrm>
          <a:off x="0" y="0"/>
          <a:ext cx="0" cy="0"/>
          <a:chOff x="0" y="0"/>
          <a:chExt cx="0" cy="0"/>
        </a:xfrm>
      </p:grpSpPr>
      <p:pic>
        <p:nvPicPr>
          <p:cNvPr id="2793" name="Google Shape;2793;p22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aphicFrame>
        <p:nvGraphicFramePr>
          <p:cNvPr id="2794" name="Google Shape;2794;p228"/>
          <p:cNvGraphicFramePr/>
          <p:nvPr/>
        </p:nvGraphicFramePr>
        <p:xfrm>
          <a:off x="498586" y="1717203"/>
          <a:ext cx="3000000" cy="3000000"/>
        </p:xfrm>
        <a:graphic>
          <a:graphicData uri="http://schemas.openxmlformats.org/drawingml/2006/table">
            <a:tbl>
              <a:tblPr bandRow="1" firstRow="1">
                <a:noFill/>
                <a:tableStyleId>{01875F10-5631-42C4-B8B9-1D68545F3761}</a:tableStyleId>
              </a:tblPr>
              <a:tblGrid>
                <a:gridCol w="899650"/>
                <a:gridCol w="1950575"/>
                <a:gridCol w="1950575"/>
                <a:gridCol w="19505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Players</a:t>
                      </a:r>
                      <a:endParaRPr sz="1400" u="none" cap="none" strike="noStrike"/>
                    </a:p>
                  </a:txBody>
                  <a:tcPr marT="45725" marB="45725" marR="91450" marL="91450" anchor="ctr"/>
                </a:tc>
                <a:tc hMerge="1"/>
                <a:tc hMerge="1"/>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tc>
              </a:tr>
            </a:tbl>
          </a:graphicData>
        </a:graphic>
      </p:graphicFrame>
      <p:graphicFrame>
        <p:nvGraphicFramePr>
          <p:cNvPr id="2795" name="Google Shape;2795;p228"/>
          <p:cNvGraphicFramePr/>
          <p:nvPr/>
        </p:nvGraphicFramePr>
        <p:xfrm>
          <a:off x="510524" y="5998664"/>
          <a:ext cx="3000000" cy="3000000"/>
        </p:xfrm>
        <a:graphic>
          <a:graphicData uri="http://schemas.openxmlformats.org/drawingml/2006/table">
            <a:tbl>
              <a:tblPr bandRow="1" firstRow="1">
                <a:noFill/>
                <a:tableStyleId>{01875F10-5631-42C4-B8B9-1D68545F3761}</a:tableStyleId>
              </a:tblPr>
              <a:tblGrid>
                <a:gridCol w="3363750"/>
                <a:gridCol w="3363750"/>
              </a:tblGrid>
              <a:tr h="301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Strengths</a:t>
                      </a:r>
                      <a:endParaRPr sz="1400" u="none" cap="none" strike="noStrike">
                        <a:solidFill>
                          <a:schemeClr val="lt1"/>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Weaknesses</a:t>
                      </a:r>
                      <a:endParaRPr sz="1400" u="none" cap="none" strike="noStrike">
                        <a:solidFill>
                          <a:schemeClr val="lt1"/>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r h="301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92929"/>
                        </a:solidFill>
                        <a:latin typeface="Roboto"/>
                        <a:ea typeface="Roboto"/>
                        <a:cs typeface="Roboto"/>
                        <a:sym typeface="Roboto"/>
                      </a:endParaRPr>
                    </a:p>
                  </a:txBody>
                  <a:tcPr marT="45725" marB="45725" marR="91450" marL="91450" anchor="ctr"/>
                </a:tc>
              </a:tr>
            </a:tbl>
          </a:graphicData>
        </a:graphic>
      </p:graphicFrame>
      <p:grpSp>
        <p:nvGrpSpPr>
          <p:cNvPr id="2796" name="Google Shape;2796;p228"/>
          <p:cNvGrpSpPr/>
          <p:nvPr/>
        </p:nvGrpSpPr>
        <p:grpSpPr>
          <a:xfrm>
            <a:off x="-11926" y="1022473"/>
            <a:ext cx="7772400" cy="307736"/>
            <a:chOff x="-11926" y="1022473"/>
            <a:chExt cx="7772400" cy="307736"/>
          </a:xfrm>
        </p:grpSpPr>
        <p:sp>
          <p:nvSpPr>
            <p:cNvPr id="2797" name="Google Shape;2797;p228"/>
            <p:cNvSpPr txBox="1"/>
            <p:nvPr/>
          </p:nvSpPr>
          <p:spPr>
            <a:xfrm>
              <a:off x="-11926" y="1022473"/>
              <a:ext cx="7772400"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Opponent</a:t>
              </a:r>
              <a:endParaRPr b="0" i="0" sz="1400" u="none" cap="none" strike="noStrike">
                <a:solidFill>
                  <a:srgbClr val="000000"/>
                </a:solidFill>
                <a:latin typeface="Arial"/>
                <a:ea typeface="Arial"/>
                <a:cs typeface="Arial"/>
                <a:sym typeface="Arial"/>
              </a:endParaRPr>
            </a:p>
          </p:txBody>
        </p:sp>
        <p:cxnSp>
          <p:nvCxnSpPr>
            <p:cNvPr id="2798" name="Google Shape;2798;p228"/>
            <p:cNvCxnSpPr/>
            <p:nvPr/>
          </p:nvCxnSpPr>
          <p:spPr>
            <a:xfrm>
              <a:off x="457197" y="1057827"/>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99" name="Google Shape;2799;p22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3" name="Shape 2803"/>
        <p:cNvGrpSpPr/>
        <p:nvPr/>
      </p:nvGrpSpPr>
      <p:grpSpPr>
        <a:xfrm>
          <a:off x="0" y="0"/>
          <a:ext cx="0" cy="0"/>
          <a:chOff x="0" y="0"/>
          <a:chExt cx="0" cy="0"/>
        </a:xfrm>
      </p:grpSpPr>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8" name="Shape 2808"/>
        <p:cNvGrpSpPr/>
        <p:nvPr/>
      </p:nvGrpSpPr>
      <p:grpSpPr>
        <a:xfrm>
          <a:off x="0" y="0"/>
          <a:ext cx="0" cy="0"/>
          <a:chOff x="0" y="0"/>
          <a:chExt cx="0" cy="0"/>
        </a:xfrm>
      </p:grpSpPr>
      <p:sp>
        <p:nvSpPr>
          <p:cNvPr id="2809" name="Google Shape;2809;p77"/>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2810" name="Google Shape;2810;p77"/>
          <p:cNvSpPr txBox="1"/>
          <p:nvPr/>
        </p:nvSpPr>
        <p:spPr>
          <a:xfrm>
            <a:off x="457200" y="1645263"/>
            <a:ext cx="6858000" cy="526293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It has been my goal to create a workbook like this one for a few seasons. My hope is that after working through all these exercises, you will have a better understanding of your own system. I have used these same exercises in my career to create my system.</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If you would like the digital files of these templates, they are available at FBCoachSimpson.com/downloads. </a:t>
            </a:r>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Feel free to reach out with questions.</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My contact information is:</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sng" cap="none" strike="noStrike">
                <a:solidFill>
                  <a:schemeClr val="dk1"/>
                </a:solidFill>
                <a:latin typeface="Times New Roman"/>
                <a:ea typeface="Times New Roman"/>
                <a:cs typeface="Times New Roman"/>
                <a:sym typeface="Times New Roman"/>
                <a:hlinkClick r:id="rId3">
                  <a:extLst>
                    <a:ext uri="{A12FA001-AC4F-418D-AE19-62706E023703}">
                      <ahyp:hlinkClr val="tx"/>
                    </a:ext>
                  </a:extLst>
                </a:hlinkClick>
              </a:rPr>
              <a:t>FBCoachSimpson@gmail.com</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334-549-9382</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If you would like my specific system, it is available at Fbcoachsimpson.com</a:t>
            </a:r>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grpSp>
        <p:nvGrpSpPr>
          <p:cNvPr id="2811" name="Google Shape;2811;p77"/>
          <p:cNvGrpSpPr/>
          <p:nvPr/>
        </p:nvGrpSpPr>
        <p:grpSpPr>
          <a:xfrm>
            <a:off x="0" y="814784"/>
            <a:ext cx="7772400" cy="707886"/>
            <a:chOff x="0" y="814784"/>
            <a:chExt cx="7772400" cy="707886"/>
          </a:xfrm>
        </p:grpSpPr>
        <p:sp>
          <p:nvSpPr>
            <p:cNvPr id="2812" name="Google Shape;2812;p77"/>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Conclusion</a:t>
              </a:r>
              <a:endParaRPr b="0" i="0" sz="1400" u="none" cap="none" strike="noStrike">
                <a:solidFill>
                  <a:srgbClr val="000000"/>
                </a:solidFill>
                <a:latin typeface="Arial"/>
                <a:ea typeface="Arial"/>
                <a:cs typeface="Arial"/>
                <a:sym typeface="Arial"/>
              </a:endParaRPr>
            </a:p>
          </p:txBody>
        </p:sp>
        <p:cxnSp>
          <p:nvCxnSpPr>
            <p:cNvPr id="2813" name="Google Shape;2813;p77"/>
            <p:cNvCxnSpPr/>
            <p:nvPr/>
          </p:nvCxnSpPr>
          <p:spPr>
            <a:xfrm>
              <a:off x="457200" y="1522670"/>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descr="Qr code&#10;&#10;Description automatically generated" id="2814" name="Google Shape;2814;p77"/>
          <p:cNvPicPr preferRelativeResize="0"/>
          <p:nvPr/>
        </p:nvPicPr>
        <p:blipFill rotWithShape="1">
          <a:blip r:embed="rId4">
            <a:alphaModFix/>
          </a:blip>
          <a:srcRect b="0" l="0" r="0" t="0"/>
          <a:stretch/>
        </p:blipFill>
        <p:spPr>
          <a:xfrm>
            <a:off x="3416508" y="3412672"/>
            <a:ext cx="939383" cy="939383"/>
          </a:xfrm>
          <a:prstGeom prst="rect">
            <a:avLst/>
          </a:prstGeom>
          <a:noFill/>
          <a:ln>
            <a:noFill/>
          </a:ln>
        </p:spPr>
      </p:pic>
      <p:pic>
        <p:nvPicPr>
          <p:cNvPr descr="Qr code&#10;&#10;Description automatically generated" id="2815" name="Google Shape;2815;p77"/>
          <p:cNvPicPr preferRelativeResize="0"/>
          <p:nvPr/>
        </p:nvPicPr>
        <p:blipFill rotWithShape="1">
          <a:blip r:embed="rId5">
            <a:alphaModFix/>
          </a:blip>
          <a:srcRect b="0" l="0" r="0" t="0"/>
          <a:stretch/>
        </p:blipFill>
        <p:spPr>
          <a:xfrm>
            <a:off x="3416508" y="6908202"/>
            <a:ext cx="939383" cy="914770"/>
          </a:xfrm>
          <a:prstGeom prst="rect">
            <a:avLst/>
          </a:prstGeom>
          <a:noFill/>
          <a:ln>
            <a:noFill/>
          </a:ln>
        </p:spPr>
      </p:pic>
      <p:sp>
        <p:nvSpPr>
          <p:cNvPr id="2816" name="Google Shape;2816;p7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p:nvPr/>
        </p:nvSpPr>
        <p:spPr>
          <a:xfrm>
            <a:off x="2377276" y="366714"/>
            <a:ext cx="3017850" cy="502920"/>
          </a:xfrm>
          <a:prstGeom prst="rect">
            <a:avLst/>
          </a:prstGeom>
          <a:noFill/>
          <a:ln>
            <a:noFill/>
          </a:ln>
        </p:spPr>
        <p:txBody>
          <a:bodyPr anchorCtr="0" anchor="ctr" bIns="50250" lIns="100550" spcFirstLastPara="1" rIns="100550" wrap="square" tIns="50250">
            <a:noAutofit/>
          </a:bodyPr>
          <a:lstStyle/>
          <a:p>
            <a:pPr indent="0" lvl="0" marL="0" marR="0" rtl="0" algn="ctr">
              <a:lnSpc>
                <a:spcPct val="100000"/>
              </a:lnSpc>
              <a:spcBef>
                <a:spcPts val="0"/>
              </a:spcBef>
              <a:spcAft>
                <a:spcPts val="0"/>
              </a:spcAft>
              <a:buClr>
                <a:srgbClr val="000000"/>
              </a:buClr>
              <a:buSzPts val="1979"/>
              <a:buFont typeface="Arial"/>
              <a:buNone/>
            </a:pPr>
            <a:r>
              <a:t/>
            </a:r>
            <a:endParaRPr b="1" i="0" sz="1979" u="sng" cap="none" strike="noStrike">
              <a:solidFill>
                <a:schemeClr val="dk1"/>
              </a:solidFill>
              <a:latin typeface="Roboto"/>
              <a:ea typeface="Roboto"/>
              <a:cs typeface="Roboto"/>
              <a:sym typeface="Roboto"/>
            </a:endParaRPr>
          </a:p>
        </p:txBody>
      </p:sp>
      <p:sp>
        <p:nvSpPr>
          <p:cNvPr id="271" name="Google Shape;271;p15"/>
          <p:cNvSpPr/>
          <p:nvPr/>
        </p:nvSpPr>
        <p:spPr>
          <a:xfrm>
            <a:off x="3020873" y="756140"/>
            <a:ext cx="2133120" cy="599940"/>
          </a:xfrm>
          <a:prstGeom prst="rect">
            <a:avLst/>
          </a:prstGeom>
          <a:noFill/>
          <a:ln>
            <a:noFill/>
          </a:ln>
        </p:spPr>
        <p:txBody>
          <a:bodyPr anchorCtr="0" anchor="t" bIns="50250" lIns="100550" spcFirstLastPara="1" rIns="100550" wrap="square" tIns="50250">
            <a:noAutofit/>
          </a:bodyPr>
          <a:lstStyle/>
          <a:p>
            <a:pPr indent="0" lvl="0" marL="0" marR="0" rtl="0" algn="l">
              <a:lnSpc>
                <a:spcPct val="100000"/>
              </a:lnSpc>
              <a:spcBef>
                <a:spcPts val="0"/>
              </a:spcBef>
              <a:spcAft>
                <a:spcPts val="0"/>
              </a:spcAft>
              <a:buClr>
                <a:srgbClr val="000000"/>
              </a:buClr>
              <a:buSzPts val="1540"/>
              <a:buFont typeface="Arial"/>
              <a:buNone/>
            </a:pPr>
            <a:r>
              <a:t/>
            </a:r>
            <a:endParaRPr b="0" i="0" sz="1540" u="none" cap="none" strike="noStrike">
              <a:solidFill>
                <a:srgbClr val="000000"/>
              </a:solidFill>
              <a:latin typeface="Roboto"/>
              <a:ea typeface="Roboto"/>
              <a:cs typeface="Roboto"/>
              <a:sym typeface="Roboto"/>
            </a:endParaRPr>
          </a:p>
        </p:txBody>
      </p:sp>
      <p:pic>
        <p:nvPicPr>
          <p:cNvPr id="272" name="Google Shape;272;p1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273" name="Google Shape;273;p15"/>
          <p:cNvGrpSpPr/>
          <p:nvPr/>
        </p:nvGrpSpPr>
        <p:grpSpPr>
          <a:xfrm>
            <a:off x="-11914" y="486697"/>
            <a:ext cx="7772400" cy="909415"/>
            <a:chOff x="-11914" y="486697"/>
            <a:chExt cx="7772400" cy="909415"/>
          </a:xfrm>
        </p:grpSpPr>
        <p:grpSp>
          <p:nvGrpSpPr>
            <p:cNvPr id="274" name="Google Shape;274;p15"/>
            <p:cNvGrpSpPr/>
            <p:nvPr/>
          </p:nvGrpSpPr>
          <p:grpSpPr>
            <a:xfrm>
              <a:off x="-11914" y="486697"/>
              <a:ext cx="7772400" cy="909415"/>
              <a:chOff x="0" y="1064143"/>
              <a:chExt cx="7772400" cy="804618"/>
            </a:xfrm>
          </p:grpSpPr>
          <p:sp>
            <p:nvSpPr>
              <p:cNvPr id="275" name="Google Shape;275;p15"/>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Layout Your Personnel Groupings</a:t>
                </a:r>
                <a:endParaRPr b="1" i="0" sz="2800" u="none" cap="none" strike="noStrike">
                  <a:solidFill>
                    <a:schemeClr val="dk1"/>
                  </a:solidFill>
                  <a:latin typeface="Roboto"/>
                  <a:ea typeface="Roboto"/>
                  <a:cs typeface="Roboto"/>
                  <a:sym typeface="Roboto"/>
                </a:endParaRPr>
              </a:p>
            </p:txBody>
          </p:sp>
          <p:sp>
            <p:nvSpPr>
              <p:cNvPr id="276" name="Google Shape;276;p15"/>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5</a:t>
                </a:r>
                <a:endParaRPr b="0" i="0" sz="1400" u="none" cap="none" strike="noStrike">
                  <a:solidFill>
                    <a:srgbClr val="000000"/>
                  </a:solidFill>
                  <a:latin typeface="Arial"/>
                  <a:ea typeface="Arial"/>
                  <a:cs typeface="Arial"/>
                  <a:sym typeface="Arial"/>
                </a:endParaRPr>
              </a:p>
            </p:txBody>
          </p:sp>
        </p:grpSp>
        <p:cxnSp>
          <p:nvCxnSpPr>
            <p:cNvPr id="277" name="Google Shape;277;p15"/>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278" name="Google Shape;278;p15"/>
          <p:cNvSpPr txBox="1"/>
          <p:nvPr/>
        </p:nvSpPr>
        <p:spPr>
          <a:xfrm>
            <a:off x="510524" y="1396112"/>
            <a:ext cx="6751352" cy="55395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000"/>
              <a:buFont typeface="Arial"/>
              <a:buNone/>
            </a:pPr>
            <a:r>
              <a:rPr b="0" i="0" lang="en-US" sz="1000" u="none" cap="none" strike="noStrike">
                <a:solidFill>
                  <a:schemeClr val="dk1"/>
                </a:solidFill>
                <a:latin typeface="Times New Roman"/>
                <a:ea typeface="Times New Roman"/>
                <a:cs typeface="Times New Roman"/>
                <a:sym typeface="Times New Roman"/>
              </a:rPr>
              <a:t>Fill out the charts to map out your personnel groupings. In the last column on the right, at the top, name who is in the personnel. Then plan out the depth for each personnel grouping.</a:t>
            </a:r>
            <a:endParaRPr b="0" i="0" sz="1400" u="none" cap="none" strike="noStrike">
              <a:solidFill>
                <a:srgbClr val="000000"/>
              </a:solidFill>
              <a:latin typeface="Arial"/>
              <a:ea typeface="Arial"/>
              <a:cs typeface="Arial"/>
              <a:sym typeface="Arial"/>
            </a:endParaRPr>
          </a:p>
        </p:txBody>
      </p:sp>
      <p:grpSp>
        <p:nvGrpSpPr>
          <p:cNvPr id="279" name="Google Shape;279;p15"/>
          <p:cNvGrpSpPr/>
          <p:nvPr/>
        </p:nvGrpSpPr>
        <p:grpSpPr>
          <a:xfrm>
            <a:off x="457200" y="7656462"/>
            <a:ext cx="6858000" cy="1692067"/>
            <a:chOff x="339693" y="1999716"/>
            <a:chExt cx="7093010" cy="1692067"/>
          </a:xfrm>
        </p:grpSpPr>
        <p:cxnSp>
          <p:nvCxnSpPr>
            <p:cNvPr id="280" name="Google Shape;280;p15"/>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281" name="Google Shape;281;p15"/>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282" name="Google Shape;282;p15"/>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83" name="Google Shape;283;p15"/>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84" name="Google Shape;284;p15"/>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85" name="Google Shape;285;p15"/>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86" name="Google Shape;286;p15"/>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287" name="Google Shape;287;p15"/>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288" name="Google Shape;288;p15"/>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289" name="Google Shape;289;p15"/>
            <p:cNvGrpSpPr/>
            <p:nvPr/>
          </p:nvGrpSpPr>
          <p:grpSpPr>
            <a:xfrm>
              <a:off x="4986827" y="2324456"/>
              <a:ext cx="2445876" cy="1088164"/>
              <a:chOff x="5129605" y="2324456"/>
              <a:chExt cx="2303098" cy="1088164"/>
            </a:xfrm>
          </p:grpSpPr>
          <p:cxnSp>
            <p:nvCxnSpPr>
              <p:cNvPr id="290" name="Google Shape;290;p15"/>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291" name="Google Shape;291;p15"/>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292" name="Google Shape;292;p15"/>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293" name="Google Shape;293;p15"/>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294" name="Google Shape;294;p15"/>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295" name="Google Shape;295;p15"/>
            <p:cNvGrpSpPr/>
            <p:nvPr/>
          </p:nvGrpSpPr>
          <p:grpSpPr>
            <a:xfrm>
              <a:off x="4986820" y="2324456"/>
              <a:ext cx="428362" cy="1357357"/>
              <a:chOff x="5137354" y="2324456"/>
              <a:chExt cx="280588" cy="1357357"/>
            </a:xfrm>
          </p:grpSpPr>
          <p:sp>
            <p:nvSpPr>
              <p:cNvPr id="296" name="Google Shape;296;p15"/>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297" name="Google Shape;297;p15"/>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298" name="Google Shape;298;p15"/>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299" name="Google Shape;299;p15"/>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00" name="Google Shape;300;p15"/>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301" name="Google Shape;301;p15"/>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graphicFrame>
        <p:nvGraphicFramePr>
          <p:cNvPr id="302" name="Google Shape;302;p15"/>
          <p:cNvGraphicFramePr/>
          <p:nvPr/>
        </p:nvGraphicFramePr>
        <p:xfrm>
          <a:off x="445286" y="4746674"/>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pSp>
        <p:nvGrpSpPr>
          <p:cNvPr id="303" name="Google Shape;303;p15"/>
          <p:cNvGrpSpPr/>
          <p:nvPr/>
        </p:nvGrpSpPr>
        <p:grpSpPr>
          <a:xfrm>
            <a:off x="445286" y="5161271"/>
            <a:ext cx="6858000" cy="1692067"/>
            <a:chOff x="339693" y="1999716"/>
            <a:chExt cx="7093010" cy="1692067"/>
          </a:xfrm>
        </p:grpSpPr>
        <p:cxnSp>
          <p:nvCxnSpPr>
            <p:cNvPr id="304" name="Google Shape;304;p15"/>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305" name="Google Shape;305;p15"/>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306" name="Google Shape;306;p15"/>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07" name="Google Shape;307;p15"/>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08" name="Google Shape;308;p15"/>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09" name="Google Shape;309;p15"/>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10" name="Google Shape;310;p15"/>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11" name="Google Shape;311;p15"/>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312" name="Google Shape;312;p15"/>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313" name="Google Shape;313;p15"/>
            <p:cNvGrpSpPr/>
            <p:nvPr/>
          </p:nvGrpSpPr>
          <p:grpSpPr>
            <a:xfrm>
              <a:off x="4986827" y="2324456"/>
              <a:ext cx="2445876" cy="1088164"/>
              <a:chOff x="5129605" y="2324456"/>
              <a:chExt cx="2303098" cy="1088164"/>
            </a:xfrm>
          </p:grpSpPr>
          <p:cxnSp>
            <p:nvCxnSpPr>
              <p:cNvPr id="314" name="Google Shape;314;p15"/>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15" name="Google Shape;315;p15"/>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16" name="Google Shape;316;p15"/>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17" name="Google Shape;317;p15"/>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18" name="Google Shape;318;p15"/>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19" name="Google Shape;319;p15"/>
            <p:cNvGrpSpPr/>
            <p:nvPr/>
          </p:nvGrpSpPr>
          <p:grpSpPr>
            <a:xfrm>
              <a:off x="4986820" y="2324456"/>
              <a:ext cx="428362" cy="1357357"/>
              <a:chOff x="5137354" y="2324456"/>
              <a:chExt cx="280588" cy="1357357"/>
            </a:xfrm>
          </p:grpSpPr>
          <p:sp>
            <p:nvSpPr>
              <p:cNvPr id="320" name="Google Shape;320;p15"/>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21" name="Google Shape;321;p15"/>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22" name="Google Shape;322;p15"/>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23" name="Google Shape;323;p15"/>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24" name="Google Shape;324;p15"/>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325" name="Google Shape;325;p15"/>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graphicFrame>
        <p:nvGraphicFramePr>
          <p:cNvPr id="326" name="Google Shape;326;p15"/>
          <p:cNvGraphicFramePr/>
          <p:nvPr/>
        </p:nvGraphicFramePr>
        <p:xfrm>
          <a:off x="457200" y="7247180"/>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aphicFrame>
        <p:nvGraphicFramePr>
          <p:cNvPr id="327" name="Google Shape;327;p15"/>
          <p:cNvGraphicFramePr/>
          <p:nvPr/>
        </p:nvGraphicFramePr>
        <p:xfrm>
          <a:off x="450042" y="2226990"/>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pSp>
        <p:nvGrpSpPr>
          <p:cNvPr id="328" name="Google Shape;328;p15"/>
          <p:cNvGrpSpPr/>
          <p:nvPr/>
        </p:nvGrpSpPr>
        <p:grpSpPr>
          <a:xfrm>
            <a:off x="450042" y="2641587"/>
            <a:ext cx="6858000" cy="1692067"/>
            <a:chOff x="339693" y="1999716"/>
            <a:chExt cx="7093010" cy="1692067"/>
          </a:xfrm>
        </p:grpSpPr>
        <p:cxnSp>
          <p:nvCxnSpPr>
            <p:cNvPr id="329" name="Google Shape;329;p15"/>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330" name="Google Shape;330;p15"/>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331" name="Google Shape;331;p15"/>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32" name="Google Shape;332;p15"/>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33" name="Google Shape;333;p15"/>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34" name="Google Shape;334;p15"/>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35" name="Google Shape;335;p15"/>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36" name="Google Shape;336;p15"/>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337" name="Google Shape;337;p15"/>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338" name="Google Shape;338;p15"/>
            <p:cNvGrpSpPr/>
            <p:nvPr/>
          </p:nvGrpSpPr>
          <p:grpSpPr>
            <a:xfrm>
              <a:off x="4986827" y="2324456"/>
              <a:ext cx="2445876" cy="1088164"/>
              <a:chOff x="5129605" y="2324456"/>
              <a:chExt cx="2303098" cy="1088164"/>
            </a:xfrm>
          </p:grpSpPr>
          <p:cxnSp>
            <p:nvCxnSpPr>
              <p:cNvPr id="339" name="Google Shape;339;p15"/>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40" name="Google Shape;340;p15"/>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41" name="Google Shape;341;p15"/>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42" name="Google Shape;342;p15"/>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43" name="Google Shape;343;p15"/>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44" name="Google Shape;344;p15"/>
            <p:cNvGrpSpPr/>
            <p:nvPr/>
          </p:nvGrpSpPr>
          <p:grpSpPr>
            <a:xfrm>
              <a:off x="4986820" y="2324456"/>
              <a:ext cx="428362" cy="1357357"/>
              <a:chOff x="5137354" y="2324456"/>
              <a:chExt cx="280588" cy="1357357"/>
            </a:xfrm>
          </p:grpSpPr>
          <p:sp>
            <p:nvSpPr>
              <p:cNvPr id="345" name="Google Shape;345;p15"/>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46" name="Google Shape;346;p15"/>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47" name="Google Shape;347;p15"/>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48" name="Google Shape;348;p15"/>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49" name="Google Shape;349;p15"/>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350" name="Google Shape;350;p15"/>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sp>
        <p:nvSpPr>
          <p:cNvPr id="351" name="Google Shape;351;p1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0" name="Shape 2820"/>
        <p:cNvGrpSpPr/>
        <p:nvPr/>
      </p:nvGrpSpPr>
      <p:grpSpPr>
        <a:xfrm>
          <a:off x="0" y="0"/>
          <a:ext cx="0" cy="0"/>
          <a:chOff x="0" y="0"/>
          <a:chExt cx="0" cy="0"/>
        </a:xfrm>
      </p:grpSpPr>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5" name="Shape 2825"/>
        <p:cNvGrpSpPr/>
        <p:nvPr/>
      </p:nvGrpSpPr>
      <p:grpSpPr>
        <a:xfrm>
          <a:off x="0" y="0"/>
          <a:ext cx="0" cy="0"/>
          <a:chOff x="0" y="0"/>
          <a:chExt cx="0" cy="0"/>
        </a:xfrm>
      </p:grpSpPr>
      <p:sp>
        <p:nvSpPr>
          <p:cNvPr id="2826" name="Google Shape;2826;p78"/>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2827" name="Google Shape;2827;p78"/>
          <p:cNvSpPr txBox="1"/>
          <p:nvPr/>
        </p:nvSpPr>
        <p:spPr>
          <a:xfrm>
            <a:off x="457200" y="1081771"/>
            <a:ext cx="6858000" cy="724448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Kenny Simpson is a football coach in Arkansas and the creator of the </a:t>
            </a:r>
            <a:r>
              <a:rPr b="0" i="0" lang="en-US" sz="1800" u="sng" cap="none" strike="noStrike">
                <a:solidFill>
                  <a:schemeClr val="dk1"/>
                </a:solidFill>
                <a:latin typeface="Times New Roman"/>
                <a:ea typeface="Times New Roman"/>
                <a:cs typeface="Times New Roman"/>
                <a:sym typeface="Times New Roman"/>
                <a:hlinkClick r:id="rId3">
                  <a:extLst>
                    <a:ext uri="{A12FA001-AC4F-418D-AE19-62706E023703}">
                      <ahyp:hlinkClr val="tx"/>
                    </a:ext>
                  </a:extLst>
                </a:hlinkClick>
              </a:rPr>
              <a:t>Gun T RPO Offensive System</a:t>
            </a:r>
            <a:r>
              <a:rPr b="0" i="0" lang="en-US" sz="1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With experience as a Head Coach at three different schools, Coach Simpson has learned what it takes to transform a program into a winning organization. Taking over a program that had won eight games in five seasons and had been on a 20-plus game losing streak, Coach Simpson led Southside Charter High School to the playoffs for four-consecutive seasons and won two conference titles. For his efforts, he was named 4A-2 Conference Coach of the Year (2017), a finalist for Hooten's Coach of the Year (2017) and was the All-Star Nominee for the 4A-2 (2016 and 2019).</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He is married to Jamey and has three children: Avery, Braden and Bennett. The couple was married in 2001 after meeting at Harding University.</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nvGrpSpPr>
          <p:cNvPr id="2828" name="Google Shape;2828;p78"/>
          <p:cNvGrpSpPr/>
          <p:nvPr/>
        </p:nvGrpSpPr>
        <p:grpSpPr>
          <a:xfrm>
            <a:off x="0" y="518280"/>
            <a:ext cx="7772400" cy="400110"/>
            <a:chOff x="0" y="518280"/>
            <a:chExt cx="7772400" cy="400110"/>
          </a:xfrm>
        </p:grpSpPr>
        <p:sp>
          <p:nvSpPr>
            <p:cNvPr id="2829" name="Google Shape;2829;p78"/>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About the Author</a:t>
              </a:r>
              <a:endParaRPr b="0" i="0" sz="1400" u="none" cap="none" strike="noStrike">
                <a:solidFill>
                  <a:srgbClr val="000000"/>
                </a:solidFill>
                <a:latin typeface="Arial"/>
                <a:ea typeface="Arial"/>
                <a:cs typeface="Arial"/>
                <a:sym typeface="Arial"/>
              </a:endParaRPr>
            </a:p>
          </p:txBody>
        </p:sp>
        <p:cxnSp>
          <p:nvCxnSpPr>
            <p:cNvPr id="2830" name="Google Shape;2830;p78"/>
            <p:cNvCxnSpPr/>
            <p:nvPr/>
          </p:nvCxnSpPr>
          <p:spPr>
            <a:xfrm>
              <a:off x="457200" y="918390"/>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2831" name="Google Shape;2831;p78"/>
          <p:cNvPicPr preferRelativeResize="0"/>
          <p:nvPr/>
        </p:nvPicPr>
        <p:blipFill rotWithShape="1">
          <a:blip r:embed="rId4">
            <a:alphaModFix/>
          </a:blip>
          <a:srcRect b="0" l="0" r="0" t="0"/>
          <a:stretch/>
        </p:blipFill>
        <p:spPr>
          <a:xfrm>
            <a:off x="457200" y="577342"/>
            <a:ext cx="274320" cy="274320"/>
          </a:xfrm>
          <a:prstGeom prst="rect">
            <a:avLst/>
          </a:prstGeom>
          <a:noFill/>
          <a:ln>
            <a:noFill/>
          </a:ln>
        </p:spPr>
      </p:pic>
      <p:pic>
        <p:nvPicPr>
          <p:cNvPr id="2832" name="Google Shape;2832;p78"/>
          <p:cNvPicPr preferRelativeResize="0"/>
          <p:nvPr/>
        </p:nvPicPr>
        <p:blipFill rotWithShape="1">
          <a:blip r:embed="rId5">
            <a:alphaModFix/>
          </a:blip>
          <a:srcRect b="0" l="0" r="0" t="0"/>
          <a:stretch/>
        </p:blipFill>
        <p:spPr>
          <a:xfrm>
            <a:off x="7031556" y="577342"/>
            <a:ext cx="274320" cy="274320"/>
          </a:xfrm>
          <a:prstGeom prst="rect">
            <a:avLst/>
          </a:prstGeom>
          <a:noFill/>
          <a:ln>
            <a:noFill/>
          </a:ln>
        </p:spPr>
      </p:pic>
      <p:sp>
        <p:nvSpPr>
          <p:cNvPr id="2833" name="Google Shape;2833;p7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94"/>
          <p:cNvSpPr/>
          <p:nvPr/>
        </p:nvSpPr>
        <p:spPr>
          <a:xfrm>
            <a:off x="2377276" y="366714"/>
            <a:ext cx="3017850" cy="502920"/>
          </a:xfrm>
          <a:prstGeom prst="rect">
            <a:avLst/>
          </a:prstGeom>
          <a:noFill/>
          <a:ln>
            <a:noFill/>
          </a:ln>
        </p:spPr>
        <p:txBody>
          <a:bodyPr anchorCtr="0" anchor="ctr" bIns="50250" lIns="100550" spcFirstLastPara="1" rIns="100550" wrap="square" tIns="50250">
            <a:noAutofit/>
          </a:bodyPr>
          <a:lstStyle/>
          <a:p>
            <a:pPr indent="0" lvl="0" marL="0" marR="0" rtl="0" algn="ctr">
              <a:lnSpc>
                <a:spcPct val="100000"/>
              </a:lnSpc>
              <a:spcBef>
                <a:spcPts val="0"/>
              </a:spcBef>
              <a:spcAft>
                <a:spcPts val="0"/>
              </a:spcAft>
              <a:buClr>
                <a:srgbClr val="000000"/>
              </a:buClr>
              <a:buSzPts val="1979"/>
              <a:buFont typeface="Arial"/>
              <a:buNone/>
            </a:pPr>
            <a:r>
              <a:t/>
            </a:r>
            <a:endParaRPr b="1" i="0" sz="1979" u="sng" cap="none" strike="noStrike">
              <a:solidFill>
                <a:schemeClr val="dk1"/>
              </a:solidFill>
              <a:latin typeface="Roboto"/>
              <a:ea typeface="Roboto"/>
              <a:cs typeface="Roboto"/>
              <a:sym typeface="Roboto"/>
            </a:endParaRPr>
          </a:p>
        </p:txBody>
      </p:sp>
      <p:sp>
        <p:nvSpPr>
          <p:cNvPr id="357" name="Google Shape;357;p94"/>
          <p:cNvSpPr/>
          <p:nvPr/>
        </p:nvSpPr>
        <p:spPr>
          <a:xfrm>
            <a:off x="3020873" y="756140"/>
            <a:ext cx="2133120" cy="599940"/>
          </a:xfrm>
          <a:prstGeom prst="rect">
            <a:avLst/>
          </a:prstGeom>
          <a:noFill/>
          <a:ln>
            <a:noFill/>
          </a:ln>
        </p:spPr>
        <p:txBody>
          <a:bodyPr anchorCtr="0" anchor="t" bIns="50250" lIns="100550" spcFirstLastPara="1" rIns="100550" wrap="square" tIns="50250">
            <a:noAutofit/>
          </a:bodyPr>
          <a:lstStyle/>
          <a:p>
            <a:pPr indent="0" lvl="0" marL="0" marR="0" rtl="0" algn="l">
              <a:lnSpc>
                <a:spcPct val="100000"/>
              </a:lnSpc>
              <a:spcBef>
                <a:spcPts val="0"/>
              </a:spcBef>
              <a:spcAft>
                <a:spcPts val="0"/>
              </a:spcAft>
              <a:buClr>
                <a:srgbClr val="000000"/>
              </a:buClr>
              <a:buSzPts val="1540"/>
              <a:buFont typeface="Arial"/>
              <a:buNone/>
            </a:pPr>
            <a:r>
              <a:t/>
            </a:r>
            <a:endParaRPr b="0" i="0" sz="1540" u="none" cap="none" strike="noStrike">
              <a:solidFill>
                <a:srgbClr val="000000"/>
              </a:solidFill>
              <a:latin typeface="Roboto"/>
              <a:ea typeface="Roboto"/>
              <a:cs typeface="Roboto"/>
              <a:sym typeface="Roboto"/>
            </a:endParaRPr>
          </a:p>
        </p:txBody>
      </p:sp>
      <p:pic>
        <p:nvPicPr>
          <p:cNvPr id="358" name="Google Shape;358;p9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359" name="Google Shape;359;p94"/>
          <p:cNvGrpSpPr/>
          <p:nvPr/>
        </p:nvGrpSpPr>
        <p:grpSpPr>
          <a:xfrm>
            <a:off x="-11914" y="486697"/>
            <a:ext cx="7772400" cy="569413"/>
            <a:chOff x="-11914" y="486697"/>
            <a:chExt cx="7772400" cy="569413"/>
          </a:xfrm>
        </p:grpSpPr>
        <p:sp>
          <p:nvSpPr>
            <p:cNvPr id="360" name="Google Shape;360;p94"/>
            <p:cNvSpPr txBox="1"/>
            <p:nvPr/>
          </p:nvSpPr>
          <p:spPr>
            <a:xfrm>
              <a:off x="-11914" y="486697"/>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5 Continued</a:t>
              </a:r>
              <a:endParaRPr b="0" i="0" sz="1400" u="none" cap="none" strike="noStrike">
                <a:solidFill>
                  <a:srgbClr val="000000"/>
                </a:solidFill>
                <a:latin typeface="Arial"/>
                <a:ea typeface="Arial"/>
                <a:cs typeface="Arial"/>
                <a:sym typeface="Arial"/>
              </a:endParaRPr>
            </a:p>
          </p:txBody>
        </p:sp>
        <p:cxnSp>
          <p:nvCxnSpPr>
            <p:cNvPr id="361" name="Google Shape;361;p94"/>
            <p:cNvCxnSpPr/>
            <p:nvPr/>
          </p:nvCxnSpPr>
          <p:spPr>
            <a:xfrm>
              <a:off x="445278" y="1056110"/>
              <a:ext cx="6858000" cy="0"/>
            </a:xfrm>
            <a:prstGeom prst="straightConnector1">
              <a:avLst/>
            </a:prstGeom>
            <a:noFill/>
            <a:ln cap="flat" cmpd="sng" w="38100">
              <a:solidFill>
                <a:schemeClr val="dk1"/>
              </a:solidFill>
              <a:prstDash val="solid"/>
              <a:miter lim="800000"/>
              <a:headEnd len="sm" w="sm" type="none"/>
              <a:tailEnd len="sm" w="sm" type="none"/>
            </a:ln>
          </p:spPr>
        </p:cxnSp>
      </p:grpSp>
      <p:grpSp>
        <p:nvGrpSpPr>
          <p:cNvPr id="362" name="Google Shape;362;p94"/>
          <p:cNvGrpSpPr/>
          <p:nvPr/>
        </p:nvGrpSpPr>
        <p:grpSpPr>
          <a:xfrm>
            <a:off x="457200" y="7656462"/>
            <a:ext cx="6858000" cy="1692067"/>
            <a:chOff x="339693" y="1999716"/>
            <a:chExt cx="7093010" cy="1692067"/>
          </a:xfrm>
        </p:grpSpPr>
        <p:cxnSp>
          <p:nvCxnSpPr>
            <p:cNvPr id="363" name="Google Shape;363;p94"/>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364" name="Google Shape;364;p94"/>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365" name="Google Shape;365;p94"/>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66" name="Google Shape;366;p94"/>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67" name="Google Shape;367;p94"/>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68" name="Google Shape;368;p94"/>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69" name="Google Shape;369;p94"/>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70" name="Google Shape;370;p94"/>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371" name="Google Shape;371;p94"/>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372" name="Google Shape;372;p94"/>
            <p:cNvGrpSpPr/>
            <p:nvPr/>
          </p:nvGrpSpPr>
          <p:grpSpPr>
            <a:xfrm>
              <a:off x="4986827" y="2324456"/>
              <a:ext cx="2445876" cy="1088164"/>
              <a:chOff x="5129605" y="2324456"/>
              <a:chExt cx="2303098" cy="1088164"/>
            </a:xfrm>
          </p:grpSpPr>
          <p:cxnSp>
            <p:nvCxnSpPr>
              <p:cNvPr id="373" name="Google Shape;373;p94"/>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74" name="Google Shape;374;p94"/>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75" name="Google Shape;375;p94"/>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76" name="Google Shape;376;p94"/>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77" name="Google Shape;377;p94"/>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378" name="Google Shape;378;p94"/>
            <p:cNvGrpSpPr/>
            <p:nvPr/>
          </p:nvGrpSpPr>
          <p:grpSpPr>
            <a:xfrm>
              <a:off x="4986820" y="2324456"/>
              <a:ext cx="428362" cy="1357357"/>
              <a:chOff x="5137354" y="2324456"/>
              <a:chExt cx="280588" cy="1357357"/>
            </a:xfrm>
          </p:grpSpPr>
          <p:sp>
            <p:nvSpPr>
              <p:cNvPr id="379" name="Google Shape;379;p94"/>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80" name="Google Shape;380;p94"/>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81" name="Google Shape;381;p94"/>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82" name="Google Shape;382;p94"/>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383" name="Google Shape;383;p94"/>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384" name="Google Shape;384;p94"/>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graphicFrame>
        <p:nvGraphicFramePr>
          <p:cNvPr id="385" name="Google Shape;385;p94"/>
          <p:cNvGraphicFramePr/>
          <p:nvPr/>
        </p:nvGraphicFramePr>
        <p:xfrm>
          <a:off x="443606" y="4458035"/>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pSp>
        <p:nvGrpSpPr>
          <p:cNvPr id="386" name="Google Shape;386;p94"/>
          <p:cNvGrpSpPr/>
          <p:nvPr/>
        </p:nvGrpSpPr>
        <p:grpSpPr>
          <a:xfrm>
            <a:off x="443606" y="4872632"/>
            <a:ext cx="6858000" cy="1692067"/>
            <a:chOff x="339693" y="1999716"/>
            <a:chExt cx="7093010" cy="1692067"/>
          </a:xfrm>
        </p:grpSpPr>
        <p:cxnSp>
          <p:nvCxnSpPr>
            <p:cNvPr id="387" name="Google Shape;387;p94"/>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388" name="Google Shape;388;p94"/>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389" name="Google Shape;389;p94"/>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90" name="Google Shape;390;p94"/>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91" name="Google Shape;391;p94"/>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92" name="Google Shape;392;p94"/>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93" name="Google Shape;393;p94"/>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394" name="Google Shape;394;p94"/>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395" name="Google Shape;395;p94"/>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396" name="Google Shape;396;p94"/>
            <p:cNvGrpSpPr/>
            <p:nvPr/>
          </p:nvGrpSpPr>
          <p:grpSpPr>
            <a:xfrm>
              <a:off x="4986827" y="2324456"/>
              <a:ext cx="2445876" cy="1088164"/>
              <a:chOff x="5129605" y="2324456"/>
              <a:chExt cx="2303098" cy="1088164"/>
            </a:xfrm>
          </p:grpSpPr>
          <p:cxnSp>
            <p:nvCxnSpPr>
              <p:cNvPr id="397" name="Google Shape;397;p94"/>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98" name="Google Shape;398;p94"/>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399" name="Google Shape;399;p94"/>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00" name="Google Shape;400;p94"/>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01" name="Google Shape;401;p94"/>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402" name="Google Shape;402;p94"/>
            <p:cNvGrpSpPr/>
            <p:nvPr/>
          </p:nvGrpSpPr>
          <p:grpSpPr>
            <a:xfrm>
              <a:off x="4986820" y="2324456"/>
              <a:ext cx="428362" cy="1357357"/>
              <a:chOff x="5137354" y="2324456"/>
              <a:chExt cx="280588" cy="1357357"/>
            </a:xfrm>
          </p:grpSpPr>
          <p:sp>
            <p:nvSpPr>
              <p:cNvPr id="403" name="Google Shape;403;p94"/>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04" name="Google Shape;404;p94"/>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05" name="Google Shape;405;p94"/>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06" name="Google Shape;406;p94"/>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07" name="Google Shape;407;p94"/>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408" name="Google Shape;408;p94"/>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graphicFrame>
        <p:nvGraphicFramePr>
          <p:cNvPr id="409" name="Google Shape;409;p94"/>
          <p:cNvGraphicFramePr/>
          <p:nvPr/>
        </p:nvGraphicFramePr>
        <p:xfrm>
          <a:off x="457200" y="7247180"/>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aphicFrame>
        <p:nvGraphicFramePr>
          <p:cNvPr id="410" name="Google Shape;410;p94"/>
          <p:cNvGraphicFramePr/>
          <p:nvPr/>
        </p:nvGraphicFramePr>
        <p:xfrm>
          <a:off x="443606" y="1692117"/>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pSp>
        <p:nvGrpSpPr>
          <p:cNvPr id="411" name="Google Shape;411;p94"/>
          <p:cNvGrpSpPr/>
          <p:nvPr/>
        </p:nvGrpSpPr>
        <p:grpSpPr>
          <a:xfrm>
            <a:off x="443606" y="2106714"/>
            <a:ext cx="6858000" cy="1692067"/>
            <a:chOff x="339693" y="1999716"/>
            <a:chExt cx="7093010" cy="1692067"/>
          </a:xfrm>
        </p:grpSpPr>
        <p:cxnSp>
          <p:nvCxnSpPr>
            <p:cNvPr id="412" name="Google Shape;412;p94"/>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413" name="Google Shape;413;p94"/>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414" name="Google Shape;414;p94"/>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15" name="Google Shape;415;p94"/>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16" name="Google Shape;416;p94"/>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17" name="Google Shape;417;p94"/>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18" name="Google Shape;418;p94"/>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19" name="Google Shape;419;p94"/>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420" name="Google Shape;420;p94"/>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421" name="Google Shape;421;p94"/>
            <p:cNvGrpSpPr/>
            <p:nvPr/>
          </p:nvGrpSpPr>
          <p:grpSpPr>
            <a:xfrm>
              <a:off x="4986827" y="2324456"/>
              <a:ext cx="2445876" cy="1088164"/>
              <a:chOff x="5129605" y="2324456"/>
              <a:chExt cx="2303098" cy="1088164"/>
            </a:xfrm>
          </p:grpSpPr>
          <p:cxnSp>
            <p:nvCxnSpPr>
              <p:cNvPr id="422" name="Google Shape;422;p94"/>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23" name="Google Shape;423;p94"/>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24" name="Google Shape;424;p94"/>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25" name="Google Shape;425;p94"/>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26" name="Google Shape;426;p94"/>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427" name="Google Shape;427;p94"/>
            <p:cNvGrpSpPr/>
            <p:nvPr/>
          </p:nvGrpSpPr>
          <p:grpSpPr>
            <a:xfrm>
              <a:off x="4986820" y="2324456"/>
              <a:ext cx="428362" cy="1357357"/>
              <a:chOff x="5137354" y="2324456"/>
              <a:chExt cx="280588" cy="1357357"/>
            </a:xfrm>
          </p:grpSpPr>
          <p:sp>
            <p:nvSpPr>
              <p:cNvPr id="428" name="Google Shape;428;p94"/>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29" name="Google Shape;429;p94"/>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30" name="Google Shape;430;p94"/>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31" name="Google Shape;431;p94"/>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32" name="Google Shape;432;p94"/>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433" name="Google Shape;433;p94"/>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sp>
        <p:nvSpPr>
          <p:cNvPr id="434" name="Google Shape;434;p9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91" name="Google Shape;91;p2"/>
          <p:cNvSpPr txBox="1"/>
          <p:nvPr/>
        </p:nvSpPr>
        <p:spPr>
          <a:xfrm>
            <a:off x="458047" y="7952078"/>
            <a:ext cx="64008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Copyright © 2022 by Kenny Simpson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All rights reserved.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ISBN XXX-X-XXX-XXXXX-X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fbcoachsimpson.com</a:t>
            </a:r>
            <a:endParaRPr b="0" i="0" sz="1400" u="none" cap="none" strike="noStrike">
              <a:solidFill>
                <a:srgbClr val="000000"/>
              </a:solidFill>
              <a:latin typeface="Arial"/>
              <a:ea typeface="Arial"/>
              <a:cs typeface="Arial"/>
              <a:sym typeface="Arial"/>
            </a:endParaRPr>
          </a:p>
        </p:txBody>
      </p:sp>
      <p:pic>
        <p:nvPicPr>
          <p:cNvPr descr="Google Shape;89;g74ce06aec8_0_827" id="92" name="Google Shape;92;p2"/>
          <p:cNvPicPr preferRelativeResize="0"/>
          <p:nvPr/>
        </p:nvPicPr>
        <p:blipFill rotWithShape="1">
          <a:blip r:embed="rId3">
            <a:alphaModFix amt="5000"/>
          </a:blip>
          <a:srcRect b="21318" l="0" r="0" t="20433"/>
          <a:stretch/>
        </p:blipFill>
        <p:spPr>
          <a:xfrm>
            <a:off x="1306930" y="3271763"/>
            <a:ext cx="5286376" cy="26378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95"/>
          <p:cNvSpPr/>
          <p:nvPr/>
        </p:nvSpPr>
        <p:spPr>
          <a:xfrm>
            <a:off x="2377276" y="366714"/>
            <a:ext cx="3017850" cy="502920"/>
          </a:xfrm>
          <a:prstGeom prst="rect">
            <a:avLst/>
          </a:prstGeom>
          <a:noFill/>
          <a:ln>
            <a:noFill/>
          </a:ln>
        </p:spPr>
        <p:txBody>
          <a:bodyPr anchorCtr="0" anchor="ctr" bIns="50250" lIns="100550" spcFirstLastPara="1" rIns="100550" wrap="square" tIns="50250">
            <a:noAutofit/>
          </a:bodyPr>
          <a:lstStyle/>
          <a:p>
            <a:pPr indent="0" lvl="0" marL="0" marR="0" rtl="0" algn="ctr">
              <a:lnSpc>
                <a:spcPct val="100000"/>
              </a:lnSpc>
              <a:spcBef>
                <a:spcPts val="0"/>
              </a:spcBef>
              <a:spcAft>
                <a:spcPts val="0"/>
              </a:spcAft>
              <a:buClr>
                <a:srgbClr val="000000"/>
              </a:buClr>
              <a:buSzPts val="1979"/>
              <a:buFont typeface="Arial"/>
              <a:buNone/>
            </a:pPr>
            <a:r>
              <a:t/>
            </a:r>
            <a:endParaRPr b="1" i="0" sz="1979" u="sng" cap="none" strike="noStrike">
              <a:solidFill>
                <a:schemeClr val="dk1"/>
              </a:solidFill>
              <a:latin typeface="Roboto"/>
              <a:ea typeface="Roboto"/>
              <a:cs typeface="Roboto"/>
              <a:sym typeface="Roboto"/>
            </a:endParaRPr>
          </a:p>
        </p:txBody>
      </p:sp>
      <p:sp>
        <p:nvSpPr>
          <p:cNvPr id="440" name="Google Shape;440;p95"/>
          <p:cNvSpPr/>
          <p:nvPr/>
        </p:nvSpPr>
        <p:spPr>
          <a:xfrm>
            <a:off x="3020873" y="756140"/>
            <a:ext cx="2133120" cy="599940"/>
          </a:xfrm>
          <a:prstGeom prst="rect">
            <a:avLst/>
          </a:prstGeom>
          <a:noFill/>
          <a:ln>
            <a:noFill/>
          </a:ln>
        </p:spPr>
        <p:txBody>
          <a:bodyPr anchorCtr="0" anchor="t" bIns="50250" lIns="100550" spcFirstLastPara="1" rIns="100550" wrap="square" tIns="50250">
            <a:noAutofit/>
          </a:bodyPr>
          <a:lstStyle/>
          <a:p>
            <a:pPr indent="0" lvl="0" marL="0" marR="0" rtl="0" algn="l">
              <a:lnSpc>
                <a:spcPct val="100000"/>
              </a:lnSpc>
              <a:spcBef>
                <a:spcPts val="0"/>
              </a:spcBef>
              <a:spcAft>
                <a:spcPts val="0"/>
              </a:spcAft>
              <a:buClr>
                <a:srgbClr val="000000"/>
              </a:buClr>
              <a:buSzPts val="1540"/>
              <a:buFont typeface="Arial"/>
              <a:buNone/>
            </a:pPr>
            <a:r>
              <a:t/>
            </a:r>
            <a:endParaRPr b="0" i="0" sz="1540" u="none" cap="none" strike="noStrike">
              <a:solidFill>
                <a:srgbClr val="000000"/>
              </a:solidFill>
              <a:latin typeface="Roboto"/>
              <a:ea typeface="Roboto"/>
              <a:cs typeface="Roboto"/>
              <a:sym typeface="Roboto"/>
            </a:endParaRPr>
          </a:p>
        </p:txBody>
      </p:sp>
      <p:pic>
        <p:nvPicPr>
          <p:cNvPr id="441" name="Google Shape;441;p9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442" name="Google Shape;442;p95"/>
          <p:cNvGrpSpPr/>
          <p:nvPr/>
        </p:nvGrpSpPr>
        <p:grpSpPr>
          <a:xfrm>
            <a:off x="-11914" y="486697"/>
            <a:ext cx="7772400" cy="569413"/>
            <a:chOff x="-11914" y="486697"/>
            <a:chExt cx="7772400" cy="569413"/>
          </a:xfrm>
        </p:grpSpPr>
        <p:sp>
          <p:nvSpPr>
            <p:cNvPr id="443" name="Google Shape;443;p95"/>
            <p:cNvSpPr txBox="1"/>
            <p:nvPr/>
          </p:nvSpPr>
          <p:spPr>
            <a:xfrm>
              <a:off x="-11914" y="486697"/>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5 Continued</a:t>
              </a:r>
              <a:endParaRPr b="0" i="0" sz="1400" u="none" cap="none" strike="noStrike">
                <a:solidFill>
                  <a:srgbClr val="000000"/>
                </a:solidFill>
                <a:latin typeface="Arial"/>
                <a:ea typeface="Arial"/>
                <a:cs typeface="Arial"/>
                <a:sym typeface="Arial"/>
              </a:endParaRPr>
            </a:p>
          </p:txBody>
        </p:sp>
        <p:cxnSp>
          <p:nvCxnSpPr>
            <p:cNvPr id="444" name="Google Shape;444;p95"/>
            <p:cNvCxnSpPr/>
            <p:nvPr/>
          </p:nvCxnSpPr>
          <p:spPr>
            <a:xfrm>
              <a:off x="445278" y="1056110"/>
              <a:ext cx="6858000" cy="0"/>
            </a:xfrm>
            <a:prstGeom prst="straightConnector1">
              <a:avLst/>
            </a:prstGeom>
            <a:noFill/>
            <a:ln cap="flat" cmpd="sng" w="38100">
              <a:solidFill>
                <a:schemeClr val="dk1"/>
              </a:solidFill>
              <a:prstDash val="solid"/>
              <a:miter lim="800000"/>
              <a:headEnd len="sm" w="sm" type="none"/>
              <a:tailEnd len="sm" w="sm" type="none"/>
            </a:ln>
          </p:spPr>
        </p:cxnSp>
      </p:grpSp>
      <p:grpSp>
        <p:nvGrpSpPr>
          <p:cNvPr id="445" name="Google Shape;445;p95"/>
          <p:cNvGrpSpPr/>
          <p:nvPr/>
        </p:nvGrpSpPr>
        <p:grpSpPr>
          <a:xfrm>
            <a:off x="457200" y="7656462"/>
            <a:ext cx="6858000" cy="1692067"/>
            <a:chOff x="339693" y="1999716"/>
            <a:chExt cx="7093010" cy="1692067"/>
          </a:xfrm>
        </p:grpSpPr>
        <p:cxnSp>
          <p:nvCxnSpPr>
            <p:cNvPr id="446" name="Google Shape;446;p95"/>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447" name="Google Shape;447;p95"/>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448" name="Google Shape;448;p95"/>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49" name="Google Shape;449;p95"/>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50" name="Google Shape;450;p95"/>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51" name="Google Shape;451;p95"/>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52" name="Google Shape;452;p95"/>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53" name="Google Shape;453;p95"/>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454" name="Google Shape;454;p95"/>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455" name="Google Shape;455;p95"/>
            <p:cNvGrpSpPr/>
            <p:nvPr/>
          </p:nvGrpSpPr>
          <p:grpSpPr>
            <a:xfrm>
              <a:off x="4986827" y="2324456"/>
              <a:ext cx="2445876" cy="1088164"/>
              <a:chOff x="5129605" y="2324456"/>
              <a:chExt cx="2303098" cy="1088164"/>
            </a:xfrm>
          </p:grpSpPr>
          <p:cxnSp>
            <p:nvCxnSpPr>
              <p:cNvPr id="456" name="Google Shape;456;p95"/>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57" name="Google Shape;457;p95"/>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58" name="Google Shape;458;p95"/>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59" name="Google Shape;459;p95"/>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60" name="Google Shape;460;p95"/>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461" name="Google Shape;461;p95"/>
            <p:cNvGrpSpPr/>
            <p:nvPr/>
          </p:nvGrpSpPr>
          <p:grpSpPr>
            <a:xfrm>
              <a:off x="4986820" y="2324456"/>
              <a:ext cx="428362" cy="1357357"/>
              <a:chOff x="5137354" y="2324456"/>
              <a:chExt cx="280588" cy="1357357"/>
            </a:xfrm>
          </p:grpSpPr>
          <p:sp>
            <p:nvSpPr>
              <p:cNvPr id="462" name="Google Shape;462;p95"/>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63" name="Google Shape;463;p95"/>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64" name="Google Shape;464;p95"/>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65" name="Google Shape;465;p95"/>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66" name="Google Shape;466;p95"/>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467" name="Google Shape;467;p95"/>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graphicFrame>
        <p:nvGraphicFramePr>
          <p:cNvPr id="468" name="Google Shape;468;p95"/>
          <p:cNvGraphicFramePr/>
          <p:nvPr/>
        </p:nvGraphicFramePr>
        <p:xfrm>
          <a:off x="443606" y="4458035"/>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pSp>
        <p:nvGrpSpPr>
          <p:cNvPr id="469" name="Google Shape;469;p95"/>
          <p:cNvGrpSpPr/>
          <p:nvPr/>
        </p:nvGrpSpPr>
        <p:grpSpPr>
          <a:xfrm>
            <a:off x="443606" y="4872632"/>
            <a:ext cx="6858000" cy="1692067"/>
            <a:chOff x="339693" y="1999716"/>
            <a:chExt cx="7093010" cy="1692067"/>
          </a:xfrm>
        </p:grpSpPr>
        <p:cxnSp>
          <p:nvCxnSpPr>
            <p:cNvPr id="470" name="Google Shape;470;p95"/>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471" name="Google Shape;471;p95"/>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472" name="Google Shape;472;p95"/>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73" name="Google Shape;473;p95"/>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74" name="Google Shape;474;p95"/>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75" name="Google Shape;475;p95"/>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76" name="Google Shape;476;p95"/>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77" name="Google Shape;477;p95"/>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478" name="Google Shape;478;p95"/>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479" name="Google Shape;479;p95"/>
            <p:cNvGrpSpPr/>
            <p:nvPr/>
          </p:nvGrpSpPr>
          <p:grpSpPr>
            <a:xfrm>
              <a:off x="4986827" y="2324456"/>
              <a:ext cx="2445876" cy="1088164"/>
              <a:chOff x="5129605" y="2324456"/>
              <a:chExt cx="2303098" cy="1088164"/>
            </a:xfrm>
          </p:grpSpPr>
          <p:cxnSp>
            <p:nvCxnSpPr>
              <p:cNvPr id="480" name="Google Shape;480;p95"/>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81" name="Google Shape;481;p95"/>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82" name="Google Shape;482;p95"/>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83" name="Google Shape;483;p95"/>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484" name="Google Shape;484;p95"/>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485" name="Google Shape;485;p95"/>
            <p:cNvGrpSpPr/>
            <p:nvPr/>
          </p:nvGrpSpPr>
          <p:grpSpPr>
            <a:xfrm>
              <a:off x="4986820" y="2324456"/>
              <a:ext cx="428362" cy="1357357"/>
              <a:chOff x="5137354" y="2324456"/>
              <a:chExt cx="280588" cy="1357357"/>
            </a:xfrm>
          </p:grpSpPr>
          <p:sp>
            <p:nvSpPr>
              <p:cNvPr id="486" name="Google Shape;486;p95"/>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87" name="Google Shape;487;p95"/>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88" name="Google Shape;488;p95"/>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89" name="Google Shape;489;p95"/>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490" name="Google Shape;490;p95"/>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491" name="Google Shape;491;p95"/>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graphicFrame>
        <p:nvGraphicFramePr>
          <p:cNvPr id="492" name="Google Shape;492;p95"/>
          <p:cNvGraphicFramePr/>
          <p:nvPr/>
        </p:nvGraphicFramePr>
        <p:xfrm>
          <a:off x="457200" y="7247180"/>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aphicFrame>
        <p:nvGraphicFramePr>
          <p:cNvPr id="493" name="Google Shape;493;p95"/>
          <p:cNvGraphicFramePr/>
          <p:nvPr/>
        </p:nvGraphicFramePr>
        <p:xfrm>
          <a:off x="443606" y="1692117"/>
          <a:ext cx="3000000" cy="3000000"/>
        </p:xfrm>
        <a:graphic>
          <a:graphicData uri="http://schemas.openxmlformats.org/drawingml/2006/table">
            <a:tbl>
              <a:tblPr bandRow="1" firstRow="1">
                <a:noFill/>
                <a:tableStyleId>{E99E8396-2A7E-478C-A62C-B8A5D460CA9C}</a:tableStyleId>
              </a:tblPr>
              <a:tblGrid>
                <a:gridCol w="1057275"/>
                <a:gridCol w="1720225"/>
                <a:gridCol w="1720225"/>
                <a:gridCol w="23602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Tag</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Personnel</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Formations</a:t>
                      </a:r>
                      <a:endParaRPr sz="1400" u="none" cap="none" strike="noStrike"/>
                    </a:p>
                  </a:txBody>
                  <a:tcPr marT="45725" marB="45725" marR="91450" marL="91450" anchor="ctr">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Roboto"/>
                          <a:ea typeface="Roboto"/>
                          <a:cs typeface="Roboto"/>
                          <a:sym typeface="Roboto"/>
                        </a:rPr>
                        <a:t>Grouping</a:t>
                      </a:r>
                      <a:endParaRPr sz="1400" u="none" cap="none" strike="noStrike"/>
                    </a:p>
                  </a:txBody>
                  <a:tcPr marT="45725" marB="45725" marR="91450" marL="91450" anchor="ctr">
                    <a:solidFill>
                      <a:schemeClr val="dk1"/>
                    </a:solidFill>
                  </a:tcPr>
                </a:tc>
              </a:tr>
            </a:tbl>
          </a:graphicData>
        </a:graphic>
      </p:graphicFrame>
      <p:grpSp>
        <p:nvGrpSpPr>
          <p:cNvPr id="494" name="Google Shape;494;p95"/>
          <p:cNvGrpSpPr/>
          <p:nvPr/>
        </p:nvGrpSpPr>
        <p:grpSpPr>
          <a:xfrm>
            <a:off x="443606" y="2106714"/>
            <a:ext cx="6858000" cy="1692067"/>
            <a:chOff x="339693" y="1999716"/>
            <a:chExt cx="7093010" cy="1692067"/>
          </a:xfrm>
        </p:grpSpPr>
        <p:cxnSp>
          <p:nvCxnSpPr>
            <p:cNvPr id="495" name="Google Shape;495;p95"/>
            <p:cNvCxnSpPr/>
            <p:nvPr/>
          </p:nvCxnSpPr>
          <p:spPr>
            <a:xfrm>
              <a:off x="339693" y="1999716"/>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496" name="Google Shape;496;p95"/>
            <p:cNvCxnSpPr/>
            <p:nvPr/>
          </p:nvCxnSpPr>
          <p:spPr>
            <a:xfrm>
              <a:off x="339693" y="3681813"/>
              <a:ext cx="7093010" cy="0"/>
            </a:xfrm>
            <a:prstGeom prst="straightConnector1">
              <a:avLst/>
            </a:prstGeom>
            <a:noFill/>
            <a:ln cap="flat" cmpd="sng" w="19050">
              <a:solidFill>
                <a:schemeClr val="dk1"/>
              </a:solidFill>
              <a:prstDash val="solid"/>
              <a:miter lim="800000"/>
              <a:headEnd len="sm" w="sm" type="none"/>
              <a:tailEnd len="sm" w="sm" type="none"/>
            </a:ln>
          </p:spPr>
        </p:cxnSp>
        <p:cxnSp>
          <p:nvCxnSpPr>
            <p:cNvPr id="497" name="Google Shape;497;p95"/>
            <p:cNvCxnSpPr/>
            <p:nvPr/>
          </p:nvCxnSpPr>
          <p:spPr>
            <a:xfrm>
              <a:off x="33969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98" name="Google Shape;498;p95"/>
            <p:cNvCxnSpPr/>
            <p:nvPr/>
          </p:nvCxnSpPr>
          <p:spPr>
            <a:xfrm>
              <a:off x="743270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499" name="Google Shape;499;p95"/>
            <p:cNvCxnSpPr/>
            <p:nvPr/>
          </p:nvCxnSpPr>
          <p:spPr>
            <a:xfrm>
              <a:off x="142935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500" name="Google Shape;500;p95"/>
            <p:cNvCxnSpPr/>
            <p:nvPr/>
          </p:nvCxnSpPr>
          <p:spPr>
            <a:xfrm>
              <a:off x="3212433"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501" name="Google Shape;501;p95"/>
            <p:cNvCxnSpPr/>
            <p:nvPr/>
          </p:nvCxnSpPr>
          <p:spPr>
            <a:xfrm>
              <a:off x="4992452" y="1999716"/>
              <a:ext cx="0" cy="1692067"/>
            </a:xfrm>
            <a:prstGeom prst="straightConnector1">
              <a:avLst/>
            </a:prstGeom>
            <a:noFill/>
            <a:ln cap="flat" cmpd="sng" w="19050">
              <a:solidFill>
                <a:schemeClr val="dk1"/>
              </a:solidFill>
              <a:prstDash val="solid"/>
              <a:miter lim="800000"/>
              <a:headEnd len="sm" w="sm" type="none"/>
              <a:tailEnd len="sm" w="sm" type="none"/>
            </a:ln>
          </p:spPr>
        </p:cxnSp>
        <p:cxnSp>
          <p:nvCxnSpPr>
            <p:cNvPr id="502" name="Google Shape;502;p95"/>
            <p:cNvCxnSpPr/>
            <p:nvPr/>
          </p:nvCxnSpPr>
          <p:spPr>
            <a:xfrm>
              <a:off x="6423942" y="2324456"/>
              <a:ext cx="0" cy="1357357"/>
            </a:xfrm>
            <a:prstGeom prst="straightConnector1">
              <a:avLst/>
            </a:prstGeom>
            <a:noFill/>
            <a:ln cap="flat" cmpd="sng" w="19050">
              <a:solidFill>
                <a:schemeClr val="dk1"/>
              </a:solidFill>
              <a:prstDash val="solid"/>
              <a:miter lim="800000"/>
              <a:headEnd len="sm" w="sm" type="none"/>
              <a:tailEnd len="sm" w="sm" type="none"/>
            </a:ln>
          </p:spPr>
        </p:cxnSp>
        <p:sp>
          <p:nvSpPr>
            <p:cNvPr id="503" name="Google Shape;503;p95"/>
            <p:cNvSpPr txBox="1"/>
            <p:nvPr/>
          </p:nvSpPr>
          <p:spPr>
            <a:xfrm>
              <a:off x="4995513" y="2008284"/>
              <a:ext cx="24371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40404"/>
                </a:solidFill>
                <a:latin typeface="Roboto"/>
                <a:ea typeface="Roboto"/>
                <a:cs typeface="Roboto"/>
                <a:sym typeface="Roboto"/>
              </a:endParaRPr>
            </a:p>
          </p:txBody>
        </p:sp>
        <p:grpSp>
          <p:nvGrpSpPr>
            <p:cNvPr id="504" name="Google Shape;504;p95"/>
            <p:cNvGrpSpPr/>
            <p:nvPr/>
          </p:nvGrpSpPr>
          <p:grpSpPr>
            <a:xfrm>
              <a:off x="4986827" y="2324456"/>
              <a:ext cx="2445876" cy="1088164"/>
              <a:chOff x="5129605" y="2324456"/>
              <a:chExt cx="2303098" cy="1088164"/>
            </a:xfrm>
          </p:grpSpPr>
          <p:cxnSp>
            <p:nvCxnSpPr>
              <p:cNvPr id="505" name="Google Shape;505;p95"/>
              <p:cNvCxnSpPr/>
              <p:nvPr/>
            </p:nvCxnSpPr>
            <p:spPr>
              <a:xfrm rot="10800000">
                <a:off x="5129613" y="2324456"/>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506" name="Google Shape;506;p95"/>
              <p:cNvCxnSpPr/>
              <p:nvPr/>
            </p:nvCxnSpPr>
            <p:spPr>
              <a:xfrm rot="10800000">
                <a:off x="5129611" y="2596497"/>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507" name="Google Shape;507;p95"/>
              <p:cNvCxnSpPr/>
              <p:nvPr/>
            </p:nvCxnSpPr>
            <p:spPr>
              <a:xfrm rot="10800000">
                <a:off x="5129609" y="2870120"/>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508" name="Google Shape;508;p95"/>
              <p:cNvCxnSpPr/>
              <p:nvPr/>
            </p:nvCxnSpPr>
            <p:spPr>
              <a:xfrm rot="10800000">
                <a:off x="5129607" y="3140579"/>
                <a:ext cx="2303090" cy="0"/>
              </a:xfrm>
              <a:prstGeom prst="straightConnector1">
                <a:avLst/>
              </a:prstGeom>
              <a:noFill/>
              <a:ln cap="flat" cmpd="sng" w="19050">
                <a:solidFill>
                  <a:schemeClr val="dk1"/>
                </a:solidFill>
                <a:prstDash val="solid"/>
                <a:miter lim="800000"/>
                <a:headEnd len="sm" w="sm" type="none"/>
                <a:tailEnd len="sm" w="sm" type="none"/>
              </a:ln>
            </p:spPr>
          </p:cxnSp>
          <p:cxnSp>
            <p:nvCxnSpPr>
              <p:cNvPr id="509" name="Google Shape;509;p95"/>
              <p:cNvCxnSpPr/>
              <p:nvPr/>
            </p:nvCxnSpPr>
            <p:spPr>
              <a:xfrm rot="10800000">
                <a:off x="5129605" y="3412620"/>
                <a:ext cx="2303090" cy="0"/>
              </a:xfrm>
              <a:prstGeom prst="straightConnector1">
                <a:avLst/>
              </a:prstGeom>
              <a:noFill/>
              <a:ln cap="flat" cmpd="sng" w="19050">
                <a:solidFill>
                  <a:schemeClr val="dk1"/>
                </a:solidFill>
                <a:prstDash val="solid"/>
                <a:miter lim="800000"/>
                <a:headEnd len="sm" w="sm" type="none"/>
                <a:tailEnd len="sm" w="sm" type="none"/>
              </a:ln>
            </p:spPr>
          </p:cxnSp>
        </p:grpSp>
        <p:grpSp>
          <p:nvGrpSpPr>
            <p:cNvPr id="510" name="Google Shape;510;p95"/>
            <p:cNvGrpSpPr/>
            <p:nvPr/>
          </p:nvGrpSpPr>
          <p:grpSpPr>
            <a:xfrm>
              <a:off x="4986820" y="2324456"/>
              <a:ext cx="428362" cy="1357357"/>
              <a:chOff x="5137354" y="2324456"/>
              <a:chExt cx="280588" cy="1357357"/>
            </a:xfrm>
          </p:grpSpPr>
          <p:sp>
            <p:nvSpPr>
              <p:cNvPr id="511" name="Google Shape;511;p95"/>
              <p:cNvSpPr txBox="1"/>
              <p:nvPr/>
            </p:nvSpPr>
            <p:spPr>
              <a:xfrm>
                <a:off x="5137354" y="2324598"/>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512" name="Google Shape;512;p95"/>
              <p:cNvSpPr txBox="1"/>
              <p:nvPr/>
            </p:nvSpPr>
            <p:spPr>
              <a:xfrm>
                <a:off x="5137354" y="25931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513" name="Google Shape;513;p95"/>
              <p:cNvSpPr txBox="1"/>
              <p:nvPr/>
            </p:nvSpPr>
            <p:spPr>
              <a:xfrm>
                <a:off x="5137354" y="2863580"/>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514" name="Google Shape;514;p95"/>
              <p:cNvSpPr txBox="1"/>
              <p:nvPr/>
            </p:nvSpPr>
            <p:spPr>
              <a:xfrm>
                <a:off x="5137354" y="3135621"/>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sp>
            <p:nvSpPr>
              <p:cNvPr id="515" name="Google Shape;515;p95"/>
              <p:cNvSpPr txBox="1"/>
              <p:nvPr/>
            </p:nvSpPr>
            <p:spPr>
              <a:xfrm>
                <a:off x="5137354" y="3404814"/>
                <a:ext cx="28058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40404"/>
                  </a:solidFill>
                  <a:latin typeface="Roboto"/>
                  <a:ea typeface="Roboto"/>
                  <a:cs typeface="Roboto"/>
                  <a:sym typeface="Roboto"/>
                </a:endParaRPr>
              </a:p>
            </p:txBody>
          </p:sp>
          <p:cxnSp>
            <p:nvCxnSpPr>
              <p:cNvPr id="516" name="Google Shape;516;p95"/>
              <p:cNvCxnSpPr/>
              <p:nvPr/>
            </p:nvCxnSpPr>
            <p:spPr>
              <a:xfrm>
                <a:off x="5415182" y="2324456"/>
                <a:ext cx="0" cy="1357357"/>
              </a:xfrm>
              <a:prstGeom prst="straightConnector1">
                <a:avLst/>
              </a:prstGeom>
              <a:noFill/>
              <a:ln cap="flat" cmpd="sng" w="19050">
                <a:solidFill>
                  <a:schemeClr val="dk1"/>
                </a:solidFill>
                <a:prstDash val="solid"/>
                <a:miter lim="800000"/>
                <a:headEnd len="sm" w="sm" type="none"/>
                <a:tailEnd len="sm" w="sm" type="none"/>
              </a:ln>
            </p:spPr>
          </p:cxnSp>
        </p:grpSp>
      </p:grpSp>
      <p:sp>
        <p:nvSpPr>
          <p:cNvPr id="517" name="Google Shape;517;p9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16"/>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524" name="Google Shape;524;p16"/>
          <p:cNvSpPr txBox="1"/>
          <p:nvPr/>
        </p:nvSpPr>
        <p:spPr>
          <a:xfrm>
            <a:off x="457200" y="1645263"/>
            <a:ext cx="6858000" cy="7709763"/>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It is my belief that you can easily install formations if you know how to teach them correctly. Make sure your system can move players around with simple tags or key words. How many formations you have is up to you, but as a play caller, it is best to be able to get into as many formations as you may want to and then trim back.  </a:t>
            </a:r>
            <a:endParaRPr b="0" i="0" sz="1400" u="none" cap="none" strike="noStrike">
              <a:solidFill>
                <a:srgbClr val="000000"/>
              </a:solidFill>
              <a:latin typeface="Arial"/>
              <a:ea typeface="Arial"/>
              <a:cs typeface="Arial"/>
              <a:sym typeface="Arial"/>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These exercises are meant to help you flesh out and go through the process of thinking through all the formations that you may want to use.</a:t>
            </a:r>
            <a:endParaRPr b="0" i="0" sz="1400" u="none" cap="none" strike="noStrike">
              <a:solidFill>
                <a:srgbClr val="000000"/>
              </a:solidFill>
              <a:latin typeface="Arial"/>
              <a:ea typeface="Arial"/>
              <a:cs typeface="Arial"/>
              <a:sym typeface="Arial"/>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A few words of caution – make sure you can run most of your offense in any formation you pick. It is easy to stop an offense if they only run one or two concepts from a formation.</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Building If-Then Into Your Formations</a:t>
            </a:r>
            <a:endParaRPr b="0" i="0" sz="1400" u="none" cap="none" strike="noStrike">
              <a:solidFill>
                <a:srgbClr val="000000"/>
              </a:solidFill>
              <a:latin typeface="Arial"/>
              <a:ea typeface="Arial"/>
              <a:cs typeface="Arial"/>
              <a:sym typeface="Arial"/>
            </a:endParaRPr>
          </a:p>
          <a:p>
            <a:pPr indent="22860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At the bottom of each page where you draw your formation, you will see an If-Then chart. In the bottom chart you will anticipate defensive alignments to your formations in the left column. In the right column you will write your adjustments. These adjustments can be in the form of tags you will use, or general notes on play calling within the specific formation.</a:t>
            </a:r>
            <a:endParaRPr b="0" i="0" sz="1400" u="none" cap="none" strike="noStrike">
              <a:solidFill>
                <a:srgbClr val="000000"/>
              </a:solidFill>
              <a:latin typeface="Arial"/>
              <a:ea typeface="Arial"/>
              <a:cs typeface="Arial"/>
              <a:sym typeface="Arial"/>
            </a:endParaRPr>
          </a:p>
          <a:p>
            <a:pPr indent="22860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This chart is meant to help you walk through all the reasons you would want to run a formation and all the issues that you may face in each formation.  </a:t>
            </a:r>
            <a:endParaRPr b="0" i="0" sz="1400" u="none" cap="none" strike="noStrike">
              <a:solidFill>
                <a:srgbClr val="000000"/>
              </a:solidFill>
              <a:latin typeface="Arial"/>
              <a:ea typeface="Arial"/>
              <a:cs typeface="Arial"/>
              <a:sym typeface="Arial"/>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By going through If-Then scenarios like below, you will be able to anticipate how a defense will play your formations and how you will counter that.</a:t>
            </a:r>
            <a:endParaRPr b="0" i="0" sz="1400" u="none" cap="none" strike="noStrike">
              <a:solidFill>
                <a:srgbClr val="000000"/>
              </a:solidFill>
              <a:latin typeface="Arial"/>
              <a:ea typeface="Arial"/>
              <a:cs typeface="Arial"/>
              <a:sym typeface="Arial"/>
            </a:endParaRPr>
          </a:p>
          <a:p>
            <a:pPr indent="-228600" lvl="0" marL="514350" marR="0" rtl="0" algn="just">
              <a:lnSpc>
                <a:spcPct val="150000"/>
              </a:lnSpc>
              <a:spcBef>
                <a:spcPts val="0"/>
              </a:spcBef>
              <a:spcAft>
                <a:spcPts val="0"/>
              </a:spcAft>
              <a:buClr>
                <a:schemeClr val="dk1"/>
              </a:buClr>
              <a:buSzPts val="1400"/>
              <a:buFont typeface="Arial"/>
              <a:buChar char="•"/>
            </a:pPr>
            <a:r>
              <a:rPr b="0" i="1" lang="en-US" sz="1400" u="none" cap="none" strike="noStrike">
                <a:solidFill>
                  <a:schemeClr val="dk1"/>
                </a:solidFill>
                <a:latin typeface="Times New Roman"/>
                <a:ea typeface="Times New Roman"/>
                <a:cs typeface="Times New Roman"/>
                <a:sym typeface="Times New Roman"/>
              </a:rPr>
              <a:t>If the defense goes man-zero, then we will _________.</a:t>
            </a:r>
            <a:endParaRPr b="0" i="0" sz="1400" u="none" cap="none" strike="noStrike">
              <a:solidFill>
                <a:srgbClr val="000000"/>
              </a:solidFill>
              <a:latin typeface="Arial"/>
              <a:ea typeface="Arial"/>
              <a:cs typeface="Arial"/>
              <a:sym typeface="Arial"/>
            </a:endParaRPr>
          </a:p>
          <a:p>
            <a:pPr indent="-228600" lvl="0" marL="514350" marR="0" rtl="0" algn="just">
              <a:lnSpc>
                <a:spcPct val="150000"/>
              </a:lnSpc>
              <a:spcBef>
                <a:spcPts val="0"/>
              </a:spcBef>
              <a:spcAft>
                <a:spcPts val="0"/>
              </a:spcAft>
              <a:buClr>
                <a:schemeClr val="dk1"/>
              </a:buClr>
              <a:buSzPts val="1400"/>
              <a:buFont typeface="Arial"/>
              <a:buChar char="•"/>
            </a:pPr>
            <a:r>
              <a:rPr b="0" i="1" lang="en-US" sz="1400" u="none" cap="none" strike="noStrike">
                <a:solidFill>
                  <a:schemeClr val="dk1"/>
                </a:solidFill>
                <a:latin typeface="Times New Roman"/>
                <a:ea typeface="Times New Roman"/>
                <a:cs typeface="Times New Roman"/>
                <a:sym typeface="Times New Roman"/>
              </a:rPr>
              <a:t>If the defense gives a heavy “box-count”, then we will ___________.</a:t>
            </a:r>
            <a:endParaRPr b="0" i="0" sz="1400" u="none" cap="none" strike="noStrike">
              <a:solidFill>
                <a:srgbClr val="000000"/>
              </a:solidFill>
              <a:latin typeface="Arial"/>
              <a:ea typeface="Arial"/>
              <a:cs typeface="Arial"/>
              <a:sym typeface="Arial"/>
            </a:endParaRPr>
          </a:p>
          <a:p>
            <a:pPr indent="-228600" lvl="0" marL="514350" marR="0" rtl="0" algn="just">
              <a:lnSpc>
                <a:spcPct val="150000"/>
              </a:lnSpc>
              <a:spcBef>
                <a:spcPts val="0"/>
              </a:spcBef>
              <a:spcAft>
                <a:spcPts val="0"/>
              </a:spcAft>
              <a:buClr>
                <a:schemeClr val="dk1"/>
              </a:buClr>
              <a:buSzPts val="1400"/>
              <a:buFont typeface="Arial"/>
              <a:buChar char="•"/>
            </a:pPr>
            <a:r>
              <a:rPr b="0" i="1" lang="en-US" sz="1400" u="none" cap="none" strike="noStrike">
                <a:solidFill>
                  <a:schemeClr val="dk1"/>
                </a:solidFill>
                <a:latin typeface="Times New Roman"/>
                <a:ea typeface="Times New Roman"/>
                <a:cs typeface="Times New Roman"/>
                <a:sym typeface="Times New Roman"/>
              </a:rPr>
              <a:t>If the defense does ________, then we will __________.</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Working through the situations now will help design built in answers to each of your formations.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nvGrpSpPr>
          <p:cNvPr id="525" name="Google Shape;525;p16"/>
          <p:cNvGrpSpPr/>
          <p:nvPr/>
        </p:nvGrpSpPr>
        <p:grpSpPr>
          <a:xfrm>
            <a:off x="0" y="518280"/>
            <a:ext cx="7772400" cy="1004390"/>
            <a:chOff x="0" y="518280"/>
            <a:chExt cx="7772400" cy="1004390"/>
          </a:xfrm>
        </p:grpSpPr>
        <p:grpSp>
          <p:nvGrpSpPr>
            <p:cNvPr id="526" name="Google Shape;526;p16"/>
            <p:cNvGrpSpPr/>
            <p:nvPr/>
          </p:nvGrpSpPr>
          <p:grpSpPr>
            <a:xfrm>
              <a:off x="0" y="518280"/>
              <a:ext cx="7772400" cy="1004390"/>
              <a:chOff x="0" y="518280"/>
              <a:chExt cx="7772400" cy="1004390"/>
            </a:xfrm>
          </p:grpSpPr>
          <p:sp>
            <p:nvSpPr>
              <p:cNvPr id="527" name="Google Shape;527;p16"/>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Formations</a:t>
                </a:r>
                <a:endParaRPr b="0" i="0" sz="1400" u="none" cap="none" strike="noStrike">
                  <a:solidFill>
                    <a:srgbClr val="000000"/>
                  </a:solidFill>
                  <a:latin typeface="Arial"/>
                  <a:ea typeface="Arial"/>
                  <a:cs typeface="Arial"/>
                  <a:sym typeface="Arial"/>
                </a:endParaRPr>
              </a:p>
            </p:txBody>
          </p:sp>
          <p:sp>
            <p:nvSpPr>
              <p:cNvPr id="528" name="Google Shape;528;p16"/>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2</a:t>
                </a:r>
                <a:endParaRPr b="0" i="0" sz="1400" u="none" cap="none" strike="noStrike">
                  <a:solidFill>
                    <a:srgbClr val="000000"/>
                  </a:solidFill>
                  <a:latin typeface="Arial"/>
                  <a:ea typeface="Arial"/>
                  <a:cs typeface="Arial"/>
                  <a:sym typeface="Arial"/>
                </a:endParaRPr>
              </a:p>
            </p:txBody>
          </p:sp>
        </p:grpSp>
        <p:cxnSp>
          <p:nvCxnSpPr>
            <p:cNvPr id="529" name="Google Shape;529;p16"/>
            <p:cNvCxnSpPr/>
            <p:nvPr/>
          </p:nvCxnSpPr>
          <p:spPr>
            <a:xfrm>
              <a:off x="457200" y="1519858"/>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530" name="Google Shape;530;p16"/>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531" name="Google Shape;531;p16"/>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sp>
        <p:nvSpPr>
          <p:cNvPr id="532" name="Google Shape;532;p1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1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538" name="Google Shape;538;p17"/>
          <p:cNvGrpSpPr/>
          <p:nvPr/>
        </p:nvGrpSpPr>
        <p:grpSpPr>
          <a:xfrm>
            <a:off x="-11914" y="486697"/>
            <a:ext cx="7772400" cy="909415"/>
            <a:chOff x="-11914" y="486697"/>
            <a:chExt cx="7772400" cy="909415"/>
          </a:xfrm>
        </p:grpSpPr>
        <p:grpSp>
          <p:nvGrpSpPr>
            <p:cNvPr id="539" name="Google Shape;539;p17"/>
            <p:cNvGrpSpPr/>
            <p:nvPr/>
          </p:nvGrpSpPr>
          <p:grpSpPr>
            <a:xfrm>
              <a:off x="-11914" y="486697"/>
              <a:ext cx="7772400" cy="909415"/>
              <a:chOff x="0" y="1064143"/>
              <a:chExt cx="7772400" cy="804618"/>
            </a:xfrm>
          </p:grpSpPr>
          <p:sp>
            <p:nvSpPr>
              <p:cNvPr id="540" name="Google Shape;540;p17"/>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Create Your Formations</a:t>
                </a:r>
                <a:endParaRPr b="1" i="0" sz="2800" u="none" cap="none" strike="noStrike">
                  <a:solidFill>
                    <a:schemeClr val="dk1"/>
                  </a:solidFill>
                  <a:latin typeface="Roboto"/>
                  <a:ea typeface="Roboto"/>
                  <a:cs typeface="Roboto"/>
                  <a:sym typeface="Roboto"/>
                </a:endParaRPr>
              </a:p>
            </p:txBody>
          </p:sp>
          <p:sp>
            <p:nvSpPr>
              <p:cNvPr id="541" name="Google Shape;541;p17"/>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6</a:t>
                </a:r>
                <a:endParaRPr b="0" i="0" sz="1400" u="none" cap="none" strike="noStrike">
                  <a:solidFill>
                    <a:srgbClr val="000000"/>
                  </a:solidFill>
                  <a:latin typeface="Arial"/>
                  <a:ea typeface="Arial"/>
                  <a:cs typeface="Arial"/>
                  <a:sym typeface="Arial"/>
                </a:endParaRPr>
              </a:p>
            </p:txBody>
          </p:sp>
        </p:grpSp>
        <p:cxnSp>
          <p:nvCxnSpPr>
            <p:cNvPr id="542" name="Google Shape;542;p17"/>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grpSp>
      <p:graphicFrame>
        <p:nvGraphicFramePr>
          <p:cNvPr id="543" name="Google Shape;543;p17"/>
          <p:cNvGraphicFramePr/>
          <p:nvPr/>
        </p:nvGraphicFramePr>
        <p:xfrm>
          <a:off x="522437" y="5430949"/>
          <a:ext cx="3000000" cy="3000000"/>
        </p:xfrm>
        <a:graphic>
          <a:graphicData uri="http://schemas.openxmlformats.org/drawingml/2006/table">
            <a:tbl>
              <a:tblPr bandRow="1" firstRow="1">
                <a:noFill/>
                <a:tableStyleId>{01875F10-5631-42C4-B8B9-1D68545F3761}</a:tableStyleId>
              </a:tblPr>
              <a:tblGrid>
                <a:gridCol w="978650"/>
                <a:gridCol w="5748875"/>
              </a:tblGrid>
              <a:tr h="32362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X</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Top of the numbers.</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A</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Split X and QT off the ball.</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F</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Heels on Q’s toes. Split the QG and QT.</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Head even with the hip of C. 2-foot splits.</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B</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2x2 off the Y.</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QT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Head even with hip of C. 2-foot splits.</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QG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530"/>
                        <a:buFont typeface="Times New Roman"/>
                        <a:buNone/>
                      </a:pPr>
                      <a:r>
                        <a:rPr lang="en-US" sz="1530" u="none" cap="none" strike="noStrike">
                          <a:latin typeface="Times New Roman"/>
                          <a:ea typeface="Times New Roman"/>
                          <a:cs typeface="Times New Roman"/>
                          <a:sym typeface="Times New Roman"/>
                        </a:rPr>
                        <a:t>Head even with hip of C. 2-foot splits.</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C</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On ball.</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SG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530"/>
                        <a:buFont typeface="Times New Roman"/>
                        <a:buNone/>
                      </a:pPr>
                      <a:r>
                        <a:rPr lang="en-US" sz="1530" u="none" cap="none" strike="noStrike">
                          <a:latin typeface="Times New Roman"/>
                          <a:ea typeface="Times New Roman"/>
                          <a:cs typeface="Times New Roman"/>
                          <a:sym typeface="Times New Roman"/>
                        </a:rPr>
                        <a:t>Head even with hip of C. 2-foot splits.</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ST</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530"/>
                        <a:buFont typeface="Times New Roman"/>
                        <a:buNone/>
                      </a:pPr>
                      <a:r>
                        <a:rPr lang="en-US" sz="1530" u="none" cap="none" strike="noStrike">
                          <a:latin typeface="Times New Roman"/>
                          <a:ea typeface="Times New Roman"/>
                          <a:cs typeface="Times New Roman"/>
                          <a:sym typeface="Times New Roman"/>
                        </a:rPr>
                        <a:t>Head even with hip of C. 2-foot splits.</a:t>
                      </a:r>
                      <a:endParaRPr sz="1400" u="none" cap="none" strike="noStrike"/>
                    </a:p>
                  </a:txBody>
                  <a:tcPr marT="45725" marB="45725" marR="91450" marL="91450" anchor="ctr"/>
                </a:tc>
              </a:tr>
              <a:tr h="323625">
                <a:tc>
                  <a:txBody>
                    <a:bodyPr/>
                    <a:lstStyle/>
                    <a:p>
                      <a:pPr indent="0" lvl="0" marL="0" marR="0" rtl="0" algn="ctr">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Q</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530"/>
                        <a:buFont typeface="Arial"/>
                        <a:buNone/>
                      </a:pPr>
                      <a:r>
                        <a:rPr lang="en-US" sz="1530" u="none" cap="none" strike="noStrike">
                          <a:latin typeface="Times New Roman"/>
                          <a:ea typeface="Times New Roman"/>
                          <a:cs typeface="Times New Roman"/>
                          <a:sym typeface="Times New Roman"/>
                        </a:rPr>
                        <a:t>Heels at 5 yards.</a:t>
                      </a:r>
                      <a:endParaRPr sz="1400" u="none" cap="none" strike="noStrike"/>
                    </a:p>
                  </a:txBody>
                  <a:tcPr marT="45725" marB="45725" marR="91450" marL="91450" anchor="ctr"/>
                </a:tc>
              </a:tr>
            </a:tbl>
          </a:graphicData>
        </a:graphic>
      </p:graphicFrame>
      <p:sp>
        <p:nvSpPr>
          <p:cNvPr id="544" name="Google Shape;544;p17"/>
          <p:cNvSpPr txBox="1"/>
          <p:nvPr/>
        </p:nvSpPr>
        <p:spPr>
          <a:xfrm>
            <a:off x="510524" y="1396112"/>
            <a:ext cx="6751352" cy="2677616"/>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Use these charts to draw your formations starting with your base formation(s) all the way to your goal line formations. Below is an example of the base formation in my Gun T System. Feel free to draw landmarks on the page like hashes and numbers or any other notes you’d like. </a:t>
            </a:r>
            <a:endParaRPr b="0" i="0" sz="1400" u="none" cap="none" strike="noStrike">
              <a:solidFill>
                <a:srgbClr val="000000"/>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In the bottom chart you will anticipate defensive alignments to your formations in the left column. In the right column you will write your adjustments. These adjustments can be in the form of tags you will use, or general notes on play calling within the specific formation.</a:t>
            </a:r>
            <a:endParaRPr b="0" i="0" sz="1400" u="none" cap="none" strike="noStrike">
              <a:solidFill>
                <a:srgbClr val="000000"/>
              </a:solidFill>
              <a:latin typeface="Times New Roman"/>
              <a:ea typeface="Times New Roman"/>
              <a:cs typeface="Times New Roman"/>
              <a:sym typeface="Times New Roman"/>
            </a:endParaRPr>
          </a:p>
        </p:txBody>
      </p:sp>
      <p:grpSp>
        <p:nvGrpSpPr>
          <p:cNvPr id="545" name="Google Shape;545;p17"/>
          <p:cNvGrpSpPr/>
          <p:nvPr/>
        </p:nvGrpSpPr>
        <p:grpSpPr>
          <a:xfrm>
            <a:off x="1134658" y="3564388"/>
            <a:ext cx="4513196" cy="1674171"/>
            <a:chOff x="1134658" y="3195600"/>
            <a:chExt cx="4513196" cy="1674171"/>
          </a:xfrm>
        </p:grpSpPr>
        <p:grpSp>
          <p:nvGrpSpPr>
            <p:cNvPr id="546" name="Google Shape;546;p17"/>
            <p:cNvGrpSpPr/>
            <p:nvPr/>
          </p:nvGrpSpPr>
          <p:grpSpPr>
            <a:xfrm>
              <a:off x="2887594" y="3950046"/>
              <a:ext cx="1997212" cy="232454"/>
              <a:chOff x="2729308" y="2447818"/>
              <a:chExt cx="2313784" cy="307648"/>
            </a:xfrm>
          </p:grpSpPr>
          <p:sp>
            <p:nvSpPr>
              <p:cNvPr id="547" name="Google Shape;547;p1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C</a:t>
                </a:r>
                <a:endParaRPr b="0" i="0" sz="1400" u="none" cap="none" strike="noStrike">
                  <a:solidFill>
                    <a:srgbClr val="000000"/>
                  </a:solidFill>
                  <a:latin typeface="Arial"/>
                  <a:ea typeface="Arial"/>
                  <a:cs typeface="Arial"/>
                  <a:sym typeface="Arial"/>
                </a:endParaRPr>
              </a:p>
            </p:txBody>
          </p:sp>
          <p:sp>
            <p:nvSpPr>
              <p:cNvPr id="548" name="Google Shape;548;p1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SG</a:t>
                </a:r>
                <a:endParaRPr b="0" i="0" sz="1400" u="none" cap="none" strike="noStrike">
                  <a:solidFill>
                    <a:srgbClr val="000000"/>
                  </a:solidFill>
                  <a:latin typeface="Arial"/>
                  <a:ea typeface="Arial"/>
                  <a:cs typeface="Arial"/>
                  <a:sym typeface="Arial"/>
                </a:endParaRPr>
              </a:p>
            </p:txBody>
          </p:sp>
          <p:sp>
            <p:nvSpPr>
              <p:cNvPr id="549" name="Google Shape;549;p1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ST</a:t>
                </a:r>
                <a:endParaRPr b="0" i="0" sz="1400" u="none" cap="none" strike="noStrike">
                  <a:solidFill>
                    <a:srgbClr val="000000"/>
                  </a:solidFill>
                  <a:latin typeface="Arial"/>
                  <a:ea typeface="Arial"/>
                  <a:cs typeface="Arial"/>
                  <a:sym typeface="Arial"/>
                </a:endParaRPr>
              </a:p>
            </p:txBody>
          </p:sp>
          <p:sp>
            <p:nvSpPr>
              <p:cNvPr id="550" name="Google Shape;550;p1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QG</a:t>
                </a:r>
                <a:endParaRPr b="0" i="0" sz="1400" u="none" cap="none" strike="noStrike">
                  <a:solidFill>
                    <a:srgbClr val="000000"/>
                  </a:solidFill>
                  <a:latin typeface="Arial"/>
                  <a:ea typeface="Arial"/>
                  <a:cs typeface="Arial"/>
                  <a:sym typeface="Arial"/>
                </a:endParaRPr>
              </a:p>
            </p:txBody>
          </p:sp>
          <p:sp>
            <p:nvSpPr>
              <p:cNvPr id="551" name="Google Shape;551;p1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QT</a:t>
                </a:r>
                <a:endParaRPr b="0" i="0" sz="1400" u="none" cap="none" strike="noStrike">
                  <a:solidFill>
                    <a:srgbClr val="000000"/>
                  </a:solidFill>
                  <a:latin typeface="Arial"/>
                  <a:ea typeface="Arial"/>
                  <a:cs typeface="Arial"/>
                  <a:sym typeface="Arial"/>
                </a:endParaRPr>
              </a:p>
            </p:txBody>
          </p:sp>
        </p:grpSp>
        <p:sp>
          <p:nvSpPr>
            <p:cNvPr id="552" name="Google Shape;552;p17"/>
            <p:cNvSpPr/>
            <p:nvPr/>
          </p:nvSpPr>
          <p:spPr>
            <a:xfrm>
              <a:off x="3715689" y="4627451"/>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Q</a:t>
              </a:r>
              <a:endParaRPr b="0" i="0" sz="1400" u="none" cap="none" strike="noStrike">
                <a:solidFill>
                  <a:srgbClr val="000000"/>
                </a:solidFill>
                <a:latin typeface="Arial"/>
                <a:ea typeface="Arial"/>
                <a:cs typeface="Arial"/>
                <a:sym typeface="Arial"/>
              </a:endParaRPr>
            </a:p>
          </p:txBody>
        </p:sp>
        <p:sp>
          <p:nvSpPr>
            <p:cNvPr id="553" name="Google Shape;553;p17"/>
            <p:cNvSpPr/>
            <p:nvPr/>
          </p:nvSpPr>
          <p:spPr>
            <a:xfrm>
              <a:off x="3046190" y="4637317"/>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F</a:t>
              </a:r>
              <a:endParaRPr b="0" i="0" sz="1400" u="none" cap="none" strike="noStrike">
                <a:solidFill>
                  <a:srgbClr val="000000"/>
                </a:solidFill>
                <a:latin typeface="Arial"/>
                <a:ea typeface="Arial"/>
                <a:cs typeface="Arial"/>
                <a:sym typeface="Arial"/>
              </a:endParaRPr>
            </a:p>
          </p:txBody>
        </p:sp>
        <p:sp>
          <p:nvSpPr>
            <p:cNvPr id="554" name="Google Shape;554;p17"/>
            <p:cNvSpPr/>
            <p:nvPr/>
          </p:nvSpPr>
          <p:spPr>
            <a:xfrm>
              <a:off x="1134658" y="3946993"/>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X</a:t>
              </a:r>
              <a:endParaRPr b="0" i="0" sz="1400" u="none" cap="none" strike="noStrike">
                <a:solidFill>
                  <a:srgbClr val="000000"/>
                </a:solidFill>
                <a:latin typeface="Arial"/>
                <a:ea typeface="Arial"/>
                <a:cs typeface="Arial"/>
                <a:sym typeface="Arial"/>
              </a:endParaRPr>
            </a:p>
          </p:txBody>
        </p:sp>
        <p:sp>
          <p:nvSpPr>
            <p:cNvPr id="555" name="Google Shape;555;p17"/>
            <p:cNvSpPr/>
            <p:nvPr/>
          </p:nvSpPr>
          <p:spPr>
            <a:xfrm>
              <a:off x="2011126" y="4179447"/>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a:t>
              </a:r>
              <a:endParaRPr b="0" i="0" sz="1400" u="none" cap="none" strike="noStrike">
                <a:solidFill>
                  <a:srgbClr val="000000"/>
                </a:solidFill>
                <a:latin typeface="Arial"/>
                <a:ea typeface="Arial"/>
                <a:cs typeface="Arial"/>
                <a:sym typeface="Arial"/>
              </a:endParaRPr>
            </a:p>
          </p:txBody>
        </p:sp>
        <p:sp>
          <p:nvSpPr>
            <p:cNvPr id="556" name="Google Shape;556;p17"/>
            <p:cNvSpPr/>
            <p:nvPr/>
          </p:nvSpPr>
          <p:spPr>
            <a:xfrm>
              <a:off x="4987618" y="3946993"/>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Y</a:t>
              </a:r>
              <a:endParaRPr b="0" i="0" sz="1400" u="none" cap="none" strike="noStrike">
                <a:solidFill>
                  <a:srgbClr val="000000"/>
                </a:solidFill>
                <a:latin typeface="Arial"/>
                <a:ea typeface="Arial"/>
                <a:cs typeface="Arial"/>
                <a:sym typeface="Arial"/>
              </a:endParaRPr>
            </a:p>
          </p:txBody>
        </p:sp>
        <p:sp>
          <p:nvSpPr>
            <p:cNvPr id="557" name="Google Shape;557;p17"/>
            <p:cNvSpPr/>
            <p:nvPr/>
          </p:nvSpPr>
          <p:spPr>
            <a:xfrm>
              <a:off x="5330662" y="4279119"/>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B</a:t>
              </a:r>
              <a:endParaRPr b="0" i="0" sz="1400" u="none" cap="none" strike="noStrike">
                <a:solidFill>
                  <a:srgbClr val="000000"/>
                </a:solidFill>
                <a:latin typeface="Arial"/>
                <a:ea typeface="Arial"/>
                <a:cs typeface="Arial"/>
                <a:sym typeface="Arial"/>
              </a:endParaRPr>
            </a:p>
          </p:txBody>
        </p:sp>
        <p:cxnSp>
          <p:nvCxnSpPr>
            <p:cNvPr id="558" name="Google Shape;558;p17"/>
            <p:cNvCxnSpPr/>
            <p:nvPr/>
          </p:nvCxnSpPr>
          <p:spPr>
            <a:xfrm>
              <a:off x="3200400" y="3665181"/>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559" name="Google Shape;559;p17"/>
            <p:cNvSpPr txBox="1"/>
            <p:nvPr/>
          </p:nvSpPr>
          <p:spPr>
            <a:xfrm>
              <a:off x="3204786" y="3195600"/>
              <a:ext cx="136282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Roboto"/>
                  <a:ea typeface="Roboto"/>
                  <a:cs typeface="Roboto"/>
                  <a:sym typeface="Roboto"/>
                </a:rPr>
                <a:t>RED</a:t>
              </a:r>
              <a:endParaRPr b="0" i="0" sz="1400" u="none" cap="none" strike="noStrike">
                <a:solidFill>
                  <a:srgbClr val="000000"/>
                </a:solidFill>
                <a:latin typeface="Arial"/>
                <a:ea typeface="Arial"/>
                <a:cs typeface="Arial"/>
                <a:sym typeface="Arial"/>
              </a:endParaRPr>
            </a:p>
          </p:txBody>
        </p:sp>
      </p:grpSp>
      <p:sp>
        <p:nvSpPr>
          <p:cNvPr id="560" name="Google Shape;560;p1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1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566" name="Google Shape;566;p18"/>
          <p:cNvGrpSpPr/>
          <p:nvPr/>
        </p:nvGrpSpPr>
        <p:grpSpPr>
          <a:xfrm>
            <a:off x="2887592" y="1548857"/>
            <a:ext cx="1997212" cy="232454"/>
            <a:chOff x="2729308" y="2447818"/>
            <a:chExt cx="2313784" cy="307648"/>
          </a:xfrm>
        </p:grpSpPr>
        <p:sp>
          <p:nvSpPr>
            <p:cNvPr id="567" name="Google Shape;567;p18"/>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68" name="Google Shape;568;p18"/>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69" name="Google Shape;569;p18"/>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70" name="Google Shape;570;p18"/>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71" name="Google Shape;571;p18"/>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572" name="Google Shape;572;p18"/>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573" name="Google Shape;573;p18"/>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574" name="Google Shape;574;p18"/>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575" name="Google Shape;575;p1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9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581" name="Google Shape;581;p96"/>
          <p:cNvGrpSpPr/>
          <p:nvPr/>
        </p:nvGrpSpPr>
        <p:grpSpPr>
          <a:xfrm>
            <a:off x="2887592" y="1548857"/>
            <a:ext cx="1997212" cy="232454"/>
            <a:chOff x="2729308" y="2447818"/>
            <a:chExt cx="2313784" cy="307648"/>
          </a:xfrm>
        </p:grpSpPr>
        <p:sp>
          <p:nvSpPr>
            <p:cNvPr id="582" name="Google Shape;582;p96"/>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83" name="Google Shape;583;p96"/>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84" name="Google Shape;584;p96"/>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85" name="Google Shape;585;p96"/>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86" name="Google Shape;586;p96"/>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587" name="Google Shape;587;p96"/>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588" name="Google Shape;588;p96"/>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589" name="Google Shape;589;p96"/>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590" name="Google Shape;590;p9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id="595" name="Google Shape;595;p9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596" name="Google Shape;596;p97"/>
          <p:cNvGrpSpPr/>
          <p:nvPr/>
        </p:nvGrpSpPr>
        <p:grpSpPr>
          <a:xfrm>
            <a:off x="2887592" y="1548857"/>
            <a:ext cx="1997212" cy="232454"/>
            <a:chOff x="2729308" y="2447818"/>
            <a:chExt cx="2313784" cy="307648"/>
          </a:xfrm>
        </p:grpSpPr>
        <p:sp>
          <p:nvSpPr>
            <p:cNvPr id="597" name="Google Shape;597;p9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98" name="Google Shape;598;p9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599" name="Google Shape;599;p9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00" name="Google Shape;600;p9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01" name="Google Shape;601;p9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602" name="Google Shape;602;p97"/>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603" name="Google Shape;603;p97"/>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604" name="Google Shape;604;p97"/>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605" name="Google Shape;605;p9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9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611" name="Google Shape;611;p98"/>
          <p:cNvGrpSpPr/>
          <p:nvPr/>
        </p:nvGrpSpPr>
        <p:grpSpPr>
          <a:xfrm>
            <a:off x="2887592" y="1548857"/>
            <a:ext cx="1997212" cy="232454"/>
            <a:chOff x="2729308" y="2447818"/>
            <a:chExt cx="2313784" cy="307648"/>
          </a:xfrm>
        </p:grpSpPr>
        <p:sp>
          <p:nvSpPr>
            <p:cNvPr id="612" name="Google Shape;612;p98"/>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13" name="Google Shape;613;p98"/>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14" name="Google Shape;614;p98"/>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15" name="Google Shape;615;p98"/>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16" name="Google Shape;616;p98"/>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617" name="Google Shape;617;p98"/>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618" name="Google Shape;618;p98"/>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619" name="Google Shape;619;p98"/>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620" name="Google Shape;620;p9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id="625" name="Google Shape;625;p9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626" name="Google Shape;626;p99"/>
          <p:cNvGrpSpPr/>
          <p:nvPr/>
        </p:nvGrpSpPr>
        <p:grpSpPr>
          <a:xfrm>
            <a:off x="2887592" y="1548857"/>
            <a:ext cx="1997212" cy="232454"/>
            <a:chOff x="2729308" y="2447818"/>
            <a:chExt cx="2313784" cy="307648"/>
          </a:xfrm>
        </p:grpSpPr>
        <p:sp>
          <p:nvSpPr>
            <p:cNvPr id="627" name="Google Shape;627;p9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28" name="Google Shape;628;p9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29" name="Google Shape;629;p9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30" name="Google Shape;630;p9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31" name="Google Shape;631;p9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632" name="Google Shape;632;p99"/>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633" name="Google Shape;633;p99"/>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634" name="Google Shape;634;p99"/>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635" name="Google Shape;635;p9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10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641" name="Google Shape;641;p100"/>
          <p:cNvGrpSpPr/>
          <p:nvPr/>
        </p:nvGrpSpPr>
        <p:grpSpPr>
          <a:xfrm>
            <a:off x="2887592" y="1548857"/>
            <a:ext cx="1997212" cy="232454"/>
            <a:chOff x="2729308" y="2447818"/>
            <a:chExt cx="2313784" cy="307648"/>
          </a:xfrm>
        </p:grpSpPr>
        <p:sp>
          <p:nvSpPr>
            <p:cNvPr id="642" name="Google Shape;642;p100"/>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43" name="Google Shape;643;p100"/>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44" name="Google Shape;644;p100"/>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45" name="Google Shape;645;p100"/>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46" name="Google Shape;646;p100"/>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647" name="Google Shape;647;p100"/>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648" name="Google Shape;648;p100"/>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649" name="Google Shape;649;p100"/>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650" name="Google Shape;650;p10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id="655" name="Google Shape;655;p10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656" name="Google Shape;656;p101"/>
          <p:cNvGrpSpPr/>
          <p:nvPr/>
        </p:nvGrpSpPr>
        <p:grpSpPr>
          <a:xfrm>
            <a:off x="2887592" y="1548857"/>
            <a:ext cx="1997212" cy="232454"/>
            <a:chOff x="2729308" y="2447818"/>
            <a:chExt cx="2313784" cy="307648"/>
          </a:xfrm>
        </p:grpSpPr>
        <p:sp>
          <p:nvSpPr>
            <p:cNvPr id="657" name="Google Shape;657;p10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58" name="Google Shape;658;p10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59" name="Google Shape;659;p10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60" name="Google Shape;660;p10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61" name="Google Shape;661;p10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662" name="Google Shape;662;p101"/>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663" name="Google Shape;663;p101"/>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664" name="Google Shape;664;p101"/>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665" name="Google Shape;665;p10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nvSpPr>
        <p:spPr>
          <a:xfrm>
            <a:off x="1371600" y="442831"/>
            <a:ext cx="50292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Times New Roman"/>
                <a:ea typeface="Times New Roman"/>
                <a:cs typeface="Times New Roman"/>
                <a:sym typeface="Times New Roman"/>
              </a:rPr>
              <a:t>Thank You</a:t>
            </a:r>
            <a:endParaRPr b="0" i="0" sz="1400" u="none" cap="none" strike="noStrike">
              <a:solidFill>
                <a:srgbClr val="000000"/>
              </a:solidFill>
              <a:latin typeface="Arial"/>
              <a:ea typeface="Arial"/>
              <a:cs typeface="Arial"/>
              <a:sym typeface="Arial"/>
            </a:endParaRPr>
          </a:p>
        </p:txBody>
      </p:sp>
      <p:sp>
        <p:nvSpPr>
          <p:cNvPr id="98" name="Google Shape;98;p3"/>
          <p:cNvSpPr txBox="1"/>
          <p:nvPr/>
        </p:nvSpPr>
        <p:spPr>
          <a:xfrm>
            <a:off x="767443" y="1094014"/>
            <a:ext cx="6368143" cy="741741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With anything in life worth having, there are always people involved. Those that stand with you and stand for you at times when you need them the most. I have more of these people in my life than I deserve.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Thank you to the following:</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To my wife – those that know Jamey realize quickly that I married up. She is the glue to our family and pretty much anything that I accomplish that is worth much.</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To my children – I am very blessed to have three children that make me proud every day. They each have their special talents, but all are special.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To my coaches – I can be VERY difficult to work with and I appreciate those that have guided me and put up with me through many times that I did not deserve their patience.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To my players – Nobody coaches for the money, we all coach for the players. The relationships I have formed and great people I’ve been blessed to have watched grow up has made this journey worthwhile.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To Emory Wilhite – A huge thank you for partnering with me to bring a material that I hope can help coaches for years to come.</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To Pro Quick Draw – Thanks to all those involved in helping this old coach figure out templates and how to become part of the modern age of coaching. For those interested in learning more about their great product:</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To the coaches – Thank you for all you do for your athletes.  Please always feel free to reach out to me if I can help in any way. Your work is not always thanked by those you impact the most, but I promise, you are making a difference.  </a:t>
            </a:r>
            <a:endParaRPr/>
          </a:p>
        </p:txBody>
      </p:sp>
      <p:pic>
        <p:nvPicPr>
          <p:cNvPr descr="Qr code&#10;&#10;Description automatically generated" id="99" name="Google Shape;99;p3"/>
          <p:cNvPicPr preferRelativeResize="0"/>
          <p:nvPr/>
        </p:nvPicPr>
        <p:blipFill rotWithShape="1">
          <a:blip r:embed="rId3">
            <a:alphaModFix/>
          </a:blip>
          <a:srcRect b="0" l="0" r="0" t="0"/>
          <a:stretch/>
        </p:blipFill>
        <p:spPr>
          <a:xfrm>
            <a:off x="3438678" y="6783563"/>
            <a:ext cx="895044" cy="87189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id="670" name="Google Shape;670;p10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671" name="Google Shape;671;p102"/>
          <p:cNvGrpSpPr/>
          <p:nvPr/>
        </p:nvGrpSpPr>
        <p:grpSpPr>
          <a:xfrm>
            <a:off x="2887592" y="1548857"/>
            <a:ext cx="1997212" cy="232454"/>
            <a:chOff x="2729308" y="2447818"/>
            <a:chExt cx="2313784" cy="307648"/>
          </a:xfrm>
        </p:grpSpPr>
        <p:sp>
          <p:nvSpPr>
            <p:cNvPr id="672" name="Google Shape;672;p102"/>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73" name="Google Shape;673;p102"/>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74" name="Google Shape;674;p102"/>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75" name="Google Shape;675;p102"/>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76" name="Google Shape;676;p102"/>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677" name="Google Shape;677;p102"/>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678" name="Google Shape;678;p102"/>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679" name="Google Shape;679;p102"/>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680" name="Google Shape;680;p10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pic>
        <p:nvPicPr>
          <p:cNvPr id="685" name="Google Shape;685;p10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686" name="Google Shape;686;p103"/>
          <p:cNvGrpSpPr/>
          <p:nvPr/>
        </p:nvGrpSpPr>
        <p:grpSpPr>
          <a:xfrm>
            <a:off x="2887592" y="1548857"/>
            <a:ext cx="1997212" cy="232454"/>
            <a:chOff x="2729308" y="2447818"/>
            <a:chExt cx="2313784" cy="307648"/>
          </a:xfrm>
        </p:grpSpPr>
        <p:sp>
          <p:nvSpPr>
            <p:cNvPr id="687" name="Google Shape;687;p103"/>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88" name="Google Shape;688;p103"/>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89" name="Google Shape;689;p103"/>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90" name="Google Shape;690;p103"/>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691" name="Google Shape;691;p103"/>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692" name="Google Shape;692;p103"/>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693" name="Google Shape;693;p103"/>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694" name="Google Shape;694;p103"/>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695" name="Google Shape;695;p10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pic>
        <p:nvPicPr>
          <p:cNvPr id="700" name="Google Shape;700;p10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701" name="Google Shape;701;p104"/>
          <p:cNvGrpSpPr/>
          <p:nvPr/>
        </p:nvGrpSpPr>
        <p:grpSpPr>
          <a:xfrm>
            <a:off x="2887592" y="1548857"/>
            <a:ext cx="1997212" cy="232454"/>
            <a:chOff x="2729308" y="2447818"/>
            <a:chExt cx="2313784" cy="307648"/>
          </a:xfrm>
        </p:grpSpPr>
        <p:sp>
          <p:nvSpPr>
            <p:cNvPr id="702" name="Google Shape;702;p104"/>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03" name="Google Shape;703;p104"/>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04" name="Google Shape;704;p104"/>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05" name="Google Shape;705;p104"/>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06" name="Google Shape;706;p104"/>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707" name="Google Shape;707;p104"/>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708" name="Google Shape;708;p104"/>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709" name="Google Shape;709;p104"/>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710" name="Google Shape;710;p10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p10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716" name="Google Shape;716;p105"/>
          <p:cNvGrpSpPr/>
          <p:nvPr/>
        </p:nvGrpSpPr>
        <p:grpSpPr>
          <a:xfrm>
            <a:off x="2887592" y="1548857"/>
            <a:ext cx="1997212" cy="232454"/>
            <a:chOff x="2729308" y="2447818"/>
            <a:chExt cx="2313784" cy="307648"/>
          </a:xfrm>
        </p:grpSpPr>
        <p:sp>
          <p:nvSpPr>
            <p:cNvPr id="717" name="Google Shape;717;p10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18" name="Google Shape;718;p10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19" name="Google Shape;719;p10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20" name="Google Shape;720;p10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21" name="Google Shape;721;p10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722" name="Google Shape;722;p105"/>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723" name="Google Shape;723;p105"/>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724" name="Google Shape;724;p105"/>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725" name="Google Shape;725;p10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p10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731" name="Google Shape;731;p106"/>
          <p:cNvGrpSpPr/>
          <p:nvPr/>
        </p:nvGrpSpPr>
        <p:grpSpPr>
          <a:xfrm>
            <a:off x="2887592" y="1548857"/>
            <a:ext cx="1997212" cy="232454"/>
            <a:chOff x="2729308" y="2447818"/>
            <a:chExt cx="2313784" cy="307648"/>
          </a:xfrm>
        </p:grpSpPr>
        <p:sp>
          <p:nvSpPr>
            <p:cNvPr id="732" name="Google Shape;732;p106"/>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33" name="Google Shape;733;p106"/>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34" name="Google Shape;734;p106"/>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35" name="Google Shape;735;p106"/>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36" name="Google Shape;736;p106"/>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737" name="Google Shape;737;p106"/>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738" name="Google Shape;738;p106"/>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739" name="Google Shape;739;p106"/>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740" name="Google Shape;740;p10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pic>
        <p:nvPicPr>
          <p:cNvPr id="745" name="Google Shape;745;p10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746" name="Google Shape;746;p107"/>
          <p:cNvGrpSpPr/>
          <p:nvPr/>
        </p:nvGrpSpPr>
        <p:grpSpPr>
          <a:xfrm>
            <a:off x="2887592" y="1548857"/>
            <a:ext cx="1997212" cy="232454"/>
            <a:chOff x="2729308" y="2447818"/>
            <a:chExt cx="2313784" cy="307648"/>
          </a:xfrm>
        </p:grpSpPr>
        <p:sp>
          <p:nvSpPr>
            <p:cNvPr id="747" name="Google Shape;747;p10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48" name="Google Shape;748;p10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49" name="Google Shape;749;p10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50" name="Google Shape;750;p10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51" name="Google Shape;751;p10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752" name="Google Shape;752;p107"/>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753" name="Google Shape;753;p107"/>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754" name="Google Shape;754;p107"/>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755" name="Google Shape;755;p10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id="760" name="Google Shape;760;p10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761" name="Google Shape;761;p108"/>
          <p:cNvGrpSpPr/>
          <p:nvPr/>
        </p:nvGrpSpPr>
        <p:grpSpPr>
          <a:xfrm>
            <a:off x="2887592" y="1548857"/>
            <a:ext cx="1997212" cy="232454"/>
            <a:chOff x="2729308" y="2447818"/>
            <a:chExt cx="2313784" cy="307648"/>
          </a:xfrm>
        </p:grpSpPr>
        <p:sp>
          <p:nvSpPr>
            <p:cNvPr id="762" name="Google Shape;762;p108"/>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63" name="Google Shape;763;p108"/>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64" name="Google Shape;764;p108"/>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65" name="Google Shape;765;p108"/>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66" name="Google Shape;766;p108"/>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767" name="Google Shape;767;p108"/>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768" name="Google Shape;768;p108"/>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769" name="Google Shape;769;p108"/>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770" name="Google Shape;770;p10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pic>
        <p:nvPicPr>
          <p:cNvPr id="775" name="Google Shape;775;p10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776" name="Google Shape;776;p109"/>
          <p:cNvGrpSpPr/>
          <p:nvPr/>
        </p:nvGrpSpPr>
        <p:grpSpPr>
          <a:xfrm>
            <a:off x="2887592" y="1548857"/>
            <a:ext cx="1997212" cy="232454"/>
            <a:chOff x="2729308" y="2447818"/>
            <a:chExt cx="2313784" cy="307648"/>
          </a:xfrm>
        </p:grpSpPr>
        <p:sp>
          <p:nvSpPr>
            <p:cNvPr id="777" name="Google Shape;777;p10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78" name="Google Shape;778;p10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79" name="Google Shape;779;p10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80" name="Google Shape;780;p10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81" name="Google Shape;781;p10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782" name="Google Shape;782;p109"/>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783" name="Google Shape;783;p109"/>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784" name="Google Shape;784;p109"/>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785" name="Google Shape;785;p10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pic>
        <p:nvPicPr>
          <p:cNvPr id="790" name="Google Shape;790;p11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791" name="Google Shape;791;p110"/>
          <p:cNvGrpSpPr/>
          <p:nvPr/>
        </p:nvGrpSpPr>
        <p:grpSpPr>
          <a:xfrm>
            <a:off x="2887592" y="1548857"/>
            <a:ext cx="1997212" cy="232454"/>
            <a:chOff x="2729308" y="2447818"/>
            <a:chExt cx="2313784" cy="307648"/>
          </a:xfrm>
        </p:grpSpPr>
        <p:sp>
          <p:nvSpPr>
            <p:cNvPr id="792" name="Google Shape;792;p110"/>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93" name="Google Shape;793;p110"/>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94" name="Google Shape;794;p110"/>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95" name="Google Shape;795;p110"/>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796" name="Google Shape;796;p110"/>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797" name="Google Shape;797;p110"/>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798" name="Google Shape;798;p110"/>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799" name="Google Shape;799;p110"/>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800" name="Google Shape;800;p11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pic>
        <p:nvPicPr>
          <p:cNvPr id="805" name="Google Shape;805;p11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806" name="Google Shape;806;p111"/>
          <p:cNvGrpSpPr/>
          <p:nvPr/>
        </p:nvGrpSpPr>
        <p:grpSpPr>
          <a:xfrm>
            <a:off x="2887592" y="1548857"/>
            <a:ext cx="1997212" cy="232454"/>
            <a:chOff x="2729308" y="2447818"/>
            <a:chExt cx="2313784" cy="307648"/>
          </a:xfrm>
        </p:grpSpPr>
        <p:sp>
          <p:nvSpPr>
            <p:cNvPr id="807" name="Google Shape;807;p11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08" name="Google Shape;808;p11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09" name="Google Shape;809;p11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10" name="Google Shape;810;p11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11" name="Google Shape;811;p11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812" name="Google Shape;812;p111"/>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813" name="Google Shape;813;p111"/>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814" name="Google Shape;814;p111"/>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815" name="Google Shape;815;p11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pic>
        <p:nvPicPr>
          <p:cNvPr id="820" name="Google Shape;820;p11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821" name="Google Shape;821;p112"/>
          <p:cNvGrpSpPr/>
          <p:nvPr/>
        </p:nvGrpSpPr>
        <p:grpSpPr>
          <a:xfrm>
            <a:off x="2887592" y="1548857"/>
            <a:ext cx="1997212" cy="232454"/>
            <a:chOff x="2729308" y="2447818"/>
            <a:chExt cx="2313784" cy="307648"/>
          </a:xfrm>
        </p:grpSpPr>
        <p:sp>
          <p:nvSpPr>
            <p:cNvPr id="822" name="Google Shape;822;p112"/>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23" name="Google Shape;823;p112"/>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24" name="Google Shape;824;p112"/>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25" name="Google Shape;825;p112"/>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26" name="Google Shape;826;p112"/>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827" name="Google Shape;827;p112"/>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828" name="Google Shape;828;p112"/>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829" name="Google Shape;829;p112"/>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830" name="Google Shape;830;p11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pic>
        <p:nvPicPr>
          <p:cNvPr id="835" name="Google Shape;835;p11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836" name="Google Shape;836;p113"/>
          <p:cNvGrpSpPr/>
          <p:nvPr/>
        </p:nvGrpSpPr>
        <p:grpSpPr>
          <a:xfrm>
            <a:off x="2887592" y="1548857"/>
            <a:ext cx="1997212" cy="232454"/>
            <a:chOff x="2729308" y="2447818"/>
            <a:chExt cx="2313784" cy="307648"/>
          </a:xfrm>
        </p:grpSpPr>
        <p:sp>
          <p:nvSpPr>
            <p:cNvPr id="837" name="Google Shape;837;p113"/>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38" name="Google Shape;838;p113"/>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39" name="Google Shape;839;p113"/>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40" name="Google Shape;840;p113"/>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41" name="Google Shape;841;p113"/>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842" name="Google Shape;842;p113"/>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843" name="Google Shape;843;p113"/>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844" name="Google Shape;844;p113"/>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845" name="Google Shape;845;p11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pic>
        <p:nvPicPr>
          <p:cNvPr id="850" name="Google Shape;850;p11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851" name="Google Shape;851;p114"/>
          <p:cNvGrpSpPr/>
          <p:nvPr/>
        </p:nvGrpSpPr>
        <p:grpSpPr>
          <a:xfrm>
            <a:off x="2887592" y="1548857"/>
            <a:ext cx="1997212" cy="232454"/>
            <a:chOff x="2729308" y="2447818"/>
            <a:chExt cx="2313784" cy="307648"/>
          </a:xfrm>
        </p:grpSpPr>
        <p:sp>
          <p:nvSpPr>
            <p:cNvPr id="852" name="Google Shape;852;p114"/>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53" name="Google Shape;853;p114"/>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54" name="Google Shape;854;p114"/>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55" name="Google Shape;855;p114"/>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56" name="Google Shape;856;p114"/>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857" name="Google Shape;857;p114"/>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858" name="Google Shape;858;p114"/>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859" name="Google Shape;859;p114"/>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860" name="Google Shape;860;p11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pic>
        <p:nvPicPr>
          <p:cNvPr id="865" name="Google Shape;865;p11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866" name="Google Shape;866;p115"/>
          <p:cNvGrpSpPr/>
          <p:nvPr/>
        </p:nvGrpSpPr>
        <p:grpSpPr>
          <a:xfrm>
            <a:off x="2887592" y="1548857"/>
            <a:ext cx="1997212" cy="232454"/>
            <a:chOff x="2729308" y="2447818"/>
            <a:chExt cx="2313784" cy="307648"/>
          </a:xfrm>
        </p:grpSpPr>
        <p:sp>
          <p:nvSpPr>
            <p:cNvPr id="867" name="Google Shape;867;p11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68" name="Google Shape;868;p11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69" name="Google Shape;869;p11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70" name="Google Shape;870;p11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71" name="Google Shape;871;p11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872" name="Google Shape;872;p115"/>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873" name="Google Shape;873;p115"/>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874" name="Google Shape;874;p115"/>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875" name="Google Shape;875;p11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pic>
        <p:nvPicPr>
          <p:cNvPr id="880" name="Google Shape;880;p11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881" name="Google Shape;881;p116"/>
          <p:cNvGrpSpPr/>
          <p:nvPr/>
        </p:nvGrpSpPr>
        <p:grpSpPr>
          <a:xfrm>
            <a:off x="2887592" y="1548857"/>
            <a:ext cx="1997212" cy="232454"/>
            <a:chOff x="2729308" y="2447818"/>
            <a:chExt cx="2313784" cy="307648"/>
          </a:xfrm>
        </p:grpSpPr>
        <p:sp>
          <p:nvSpPr>
            <p:cNvPr id="882" name="Google Shape;882;p116"/>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83" name="Google Shape;883;p116"/>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84" name="Google Shape;884;p116"/>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85" name="Google Shape;885;p116"/>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86" name="Google Shape;886;p116"/>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887" name="Google Shape;887;p116"/>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888" name="Google Shape;888;p116"/>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889" name="Google Shape;889;p116"/>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890" name="Google Shape;890;p11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pic>
        <p:nvPicPr>
          <p:cNvPr id="895" name="Google Shape;895;p11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896" name="Google Shape;896;p117"/>
          <p:cNvGrpSpPr/>
          <p:nvPr/>
        </p:nvGrpSpPr>
        <p:grpSpPr>
          <a:xfrm>
            <a:off x="2887592" y="1548857"/>
            <a:ext cx="1997212" cy="232454"/>
            <a:chOff x="2729308" y="2447818"/>
            <a:chExt cx="2313784" cy="307648"/>
          </a:xfrm>
        </p:grpSpPr>
        <p:sp>
          <p:nvSpPr>
            <p:cNvPr id="897" name="Google Shape;897;p11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98" name="Google Shape;898;p11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899" name="Google Shape;899;p11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00" name="Google Shape;900;p11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01" name="Google Shape;901;p11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902" name="Google Shape;902;p117"/>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903" name="Google Shape;903;p117"/>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904" name="Google Shape;904;p117"/>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905" name="Google Shape;905;p11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pic>
        <p:nvPicPr>
          <p:cNvPr id="910" name="Google Shape;910;p11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911" name="Google Shape;911;p118"/>
          <p:cNvGrpSpPr/>
          <p:nvPr/>
        </p:nvGrpSpPr>
        <p:grpSpPr>
          <a:xfrm>
            <a:off x="2887592" y="1548857"/>
            <a:ext cx="1997212" cy="232454"/>
            <a:chOff x="2729308" y="2447818"/>
            <a:chExt cx="2313784" cy="307648"/>
          </a:xfrm>
        </p:grpSpPr>
        <p:sp>
          <p:nvSpPr>
            <p:cNvPr id="912" name="Google Shape;912;p118"/>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13" name="Google Shape;913;p118"/>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14" name="Google Shape;914;p118"/>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15" name="Google Shape;915;p118"/>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16" name="Google Shape;916;p118"/>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917" name="Google Shape;917;p118"/>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918" name="Google Shape;918;p118"/>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919" name="Google Shape;919;p118"/>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920" name="Google Shape;920;p11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pic>
        <p:nvPicPr>
          <p:cNvPr id="925" name="Google Shape;925;p11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926" name="Google Shape;926;p119"/>
          <p:cNvGrpSpPr/>
          <p:nvPr/>
        </p:nvGrpSpPr>
        <p:grpSpPr>
          <a:xfrm>
            <a:off x="2887592" y="1548857"/>
            <a:ext cx="1997212" cy="232454"/>
            <a:chOff x="2729308" y="2447818"/>
            <a:chExt cx="2313784" cy="307648"/>
          </a:xfrm>
        </p:grpSpPr>
        <p:sp>
          <p:nvSpPr>
            <p:cNvPr id="927" name="Google Shape;927;p11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28" name="Google Shape;928;p11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29" name="Google Shape;929;p11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30" name="Google Shape;930;p11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31" name="Google Shape;931;p11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932" name="Google Shape;932;p119"/>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933" name="Google Shape;933;p119"/>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934" name="Google Shape;934;p119"/>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935" name="Google Shape;935;p11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pic>
        <p:nvPicPr>
          <p:cNvPr id="940" name="Google Shape;940;p12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941" name="Google Shape;941;p120"/>
          <p:cNvGrpSpPr/>
          <p:nvPr/>
        </p:nvGrpSpPr>
        <p:grpSpPr>
          <a:xfrm>
            <a:off x="2887592" y="1548857"/>
            <a:ext cx="1997212" cy="232454"/>
            <a:chOff x="2729308" y="2447818"/>
            <a:chExt cx="2313784" cy="307648"/>
          </a:xfrm>
        </p:grpSpPr>
        <p:sp>
          <p:nvSpPr>
            <p:cNvPr id="942" name="Google Shape;942;p120"/>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43" name="Google Shape;943;p120"/>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44" name="Google Shape;944;p120"/>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45" name="Google Shape;945;p120"/>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46" name="Google Shape;946;p120"/>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947" name="Google Shape;947;p120"/>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948" name="Google Shape;948;p120"/>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949" name="Google Shape;949;p120"/>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950" name="Google Shape;950;p12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pic>
        <p:nvPicPr>
          <p:cNvPr id="955" name="Google Shape;955;p12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956" name="Google Shape;956;p121"/>
          <p:cNvGrpSpPr/>
          <p:nvPr/>
        </p:nvGrpSpPr>
        <p:grpSpPr>
          <a:xfrm>
            <a:off x="2887592" y="1548857"/>
            <a:ext cx="1997212" cy="232454"/>
            <a:chOff x="2729308" y="2447818"/>
            <a:chExt cx="2313784" cy="307648"/>
          </a:xfrm>
        </p:grpSpPr>
        <p:sp>
          <p:nvSpPr>
            <p:cNvPr id="957" name="Google Shape;957;p12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58" name="Google Shape;958;p12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59" name="Google Shape;959;p12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60" name="Google Shape;960;p12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61" name="Google Shape;961;p12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962" name="Google Shape;962;p121"/>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963" name="Google Shape;963;p121"/>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964" name="Google Shape;964;p121"/>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965" name="Google Shape;965;p12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nvSpPr>
        <p:spPr>
          <a:xfrm>
            <a:off x="-7743" y="485750"/>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Table of Contents</a:t>
            </a:r>
            <a:endParaRPr b="0" i="0" sz="1400" u="none" cap="none" strike="noStrike">
              <a:solidFill>
                <a:srgbClr val="000000"/>
              </a:solidFill>
              <a:latin typeface="Arial"/>
              <a:ea typeface="Arial"/>
              <a:cs typeface="Arial"/>
              <a:sym typeface="Arial"/>
            </a:endParaRPr>
          </a:p>
        </p:txBody>
      </p:sp>
      <p:graphicFrame>
        <p:nvGraphicFramePr>
          <p:cNvPr id="109" name="Google Shape;109;p5"/>
          <p:cNvGraphicFramePr/>
          <p:nvPr/>
        </p:nvGraphicFramePr>
        <p:xfrm>
          <a:off x="463485" y="1665565"/>
          <a:ext cx="3000000" cy="3000000"/>
        </p:xfrm>
        <a:graphic>
          <a:graphicData uri="http://schemas.openxmlformats.org/drawingml/2006/table">
            <a:tbl>
              <a:tblPr>
                <a:noFill/>
                <a:tableStyleId>{E99E8396-2A7E-478C-A62C-B8A5D460CA9C}</a:tableStyleId>
              </a:tblPr>
              <a:tblGrid>
                <a:gridCol w="3414975"/>
                <a:gridCol w="3414975"/>
              </a:tblGrid>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Preface</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7</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Introduction</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9</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1: Personnel</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11</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2: Formations</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21</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3: Motions and Shifts</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53</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4: Tempo and Huddle</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61</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5: Plays and Concepts</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65</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6: Organizing Practice</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127</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7: Drill Book</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135</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8: Build Your Call Sheet</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157</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9: Game Management</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161</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Chapter 10: Opponent Breakdown</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167</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Conclusion</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179</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56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About the Author</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600"/>
                        <a:buFont typeface="Arial"/>
                        <a:buNone/>
                      </a:pPr>
                      <a:r>
                        <a:rPr lang="en-US" sz="1600" u="none" cap="none" strike="noStrike">
                          <a:latin typeface="Times New Roman"/>
                          <a:ea typeface="Times New Roman"/>
                          <a:cs typeface="Times New Roman"/>
                          <a:sym typeface="Times New Roman"/>
                        </a:rPr>
                        <a:t>181</a:t>
                      </a:r>
                      <a:endParaRPr sz="1600" u="none" cap="none" strike="noStrike">
                        <a:latin typeface="Times New Roman"/>
                        <a:ea typeface="Times New Roman"/>
                        <a:cs typeface="Times New Roman"/>
                        <a:sym typeface="Times New Roma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pic>
        <p:nvPicPr>
          <p:cNvPr id="970" name="Google Shape;970;p12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971" name="Google Shape;971;p122"/>
          <p:cNvGrpSpPr/>
          <p:nvPr/>
        </p:nvGrpSpPr>
        <p:grpSpPr>
          <a:xfrm>
            <a:off x="2887592" y="1548857"/>
            <a:ext cx="1997212" cy="232454"/>
            <a:chOff x="2729308" y="2447818"/>
            <a:chExt cx="2313784" cy="307648"/>
          </a:xfrm>
        </p:grpSpPr>
        <p:sp>
          <p:nvSpPr>
            <p:cNvPr id="972" name="Google Shape;972;p122"/>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73" name="Google Shape;973;p122"/>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74" name="Google Shape;974;p122"/>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75" name="Google Shape;975;p122"/>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76" name="Google Shape;976;p122"/>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977" name="Google Shape;977;p122"/>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978" name="Google Shape;978;p122"/>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979" name="Google Shape;979;p122"/>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980" name="Google Shape;980;p12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pic>
        <p:nvPicPr>
          <p:cNvPr id="985" name="Google Shape;985;p12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986" name="Google Shape;986;p123"/>
          <p:cNvGrpSpPr/>
          <p:nvPr/>
        </p:nvGrpSpPr>
        <p:grpSpPr>
          <a:xfrm>
            <a:off x="2887592" y="1548857"/>
            <a:ext cx="1997212" cy="232454"/>
            <a:chOff x="2729308" y="2447818"/>
            <a:chExt cx="2313784" cy="307648"/>
          </a:xfrm>
        </p:grpSpPr>
        <p:sp>
          <p:nvSpPr>
            <p:cNvPr id="987" name="Google Shape;987;p123"/>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88" name="Google Shape;988;p123"/>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89" name="Google Shape;989;p123"/>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90" name="Google Shape;990;p123"/>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991" name="Google Shape;991;p123"/>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992" name="Google Shape;992;p123"/>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993" name="Google Shape;993;p123"/>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994" name="Google Shape;994;p123"/>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995" name="Google Shape;995;p12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pic>
        <p:nvPicPr>
          <p:cNvPr id="1000" name="Google Shape;1000;p12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001" name="Google Shape;1001;p124"/>
          <p:cNvGrpSpPr/>
          <p:nvPr/>
        </p:nvGrpSpPr>
        <p:grpSpPr>
          <a:xfrm>
            <a:off x="2887592" y="1548857"/>
            <a:ext cx="1997212" cy="232454"/>
            <a:chOff x="2729308" y="2447818"/>
            <a:chExt cx="2313784" cy="307648"/>
          </a:xfrm>
        </p:grpSpPr>
        <p:sp>
          <p:nvSpPr>
            <p:cNvPr id="1002" name="Google Shape;1002;p124"/>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03" name="Google Shape;1003;p124"/>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04" name="Google Shape;1004;p124"/>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05" name="Google Shape;1005;p124"/>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06" name="Google Shape;1006;p124"/>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007" name="Google Shape;1007;p124"/>
          <p:cNvGraphicFramePr/>
          <p:nvPr/>
        </p:nvGraphicFramePr>
        <p:xfrm>
          <a:off x="522437" y="3271185"/>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Alignment</a:t>
                      </a:r>
                      <a:endParaRPr sz="14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6025">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cxnSp>
        <p:nvCxnSpPr>
          <p:cNvPr id="1008" name="Google Shape;1008;p124"/>
          <p:cNvCxnSpPr/>
          <p:nvPr/>
        </p:nvCxnSpPr>
        <p:spPr>
          <a:xfrm>
            <a:off x="3200400" y="765563"/>
            <a:ext cx="1371600" cy="0"/>
          </a:xfrm>
          <a:prstGeom prst="straightConnector1">
            <a:avLst/>
          </a:prstGeom>
          <a:noFill/>
          <a:ln cap="flat" cmpd="sng" w="25400">
            <a:solidFill>
              <a:schemeClr val="dk1"/>
            </a:solidFill>
            <a:prstDash val="solid"/>
            <a:miter lim="800000"/>
            <a:headEnd len="sm" w="sm" type="none"/>
            <a:tailEnd len="sm" w="sm" type="none"/>
          </a:ln>
        </p:spPr>
      </p:cxnSp>
      <p:graphicFrame>
        <p:nvGraphicFramePr>
          <p:cNvPr id="1009" name="Google Shape;1009;p124"/>
          <p:cNvGraphicFramePr/>
          <p:nvPr/>
        </p:nvGraphicFramePr>
        <p:xfrm>
          <a:off x="522437" y="6967727"/>
          <a:ext cx="3000000" cy="3000000"/>
        </p:xfrm>
        <a:graphic>
          <a:graphicData uri="http://schemas.openxmlformats.org/drawingml/2006/table">
            <a:tbl>
              <a:tblPr bandRow="1" firstRow="1">
                <a:noFill/>
                <a:tableStyleId>{894A2F8E-BAD5-4334-BFE8-68CD23A880C7}</a:tableStyleId>
              </a:tblPr>
              <a:tblGrid>
                <a:gridCol w="3438025"/>
                <a:gridCol w="3289500"/>
              </a:tblGrid>
              <a:tr h="32195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IF the Defense:</a:t>
                      </a:r>
                      <a:endParaRPr sz="1200" u="none" cap="none" strike="noStrike">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THEN the we will:</a:t>
                      </a:r>
                      <a:endParaRPr sz="1200" u="none" cap="none" strike="noStrike">
                        <a:latin typeface="Roboto"/>
                        <a:ea typeface="Roboto"/>
                        <a:cs typeface="Roboto"/>
                        <a:sym typeface="Roboto"/>
                      </a:endParaRPr>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800"/>
                        <a:buFont typeface="Calibri"/>
                        <a:buNone/>
                      </a:pPr>
                      <a:r>
                        <a:t/>
                      </a:r>
                      <a:endParaRPr sz="800" u="none" cap="none" strike="noStrike"/>
                    </a:p>
                  </a:txBody>
                  <a:tcPr marT="45725" marB="45725" marR="91450" marL="91450" anchor="ctr"/>
                </a:tc>
              </a:tr>
              <a:tr h="2504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45725" marB="45725" marR="91450" marL="91450" anchor="ctr"/>
                </a:tc>
              </a:tr>
            </a:tbl>
          </a:graphicData>
        </a:graphic>
      </p:graphicFrame>
      <p:sp>
        <p:nvSpPr>
          <p:cNvPr id="1010" name="Google Shape;1010;p12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27"/>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017" name="Google Shape;1017;p27"/>
          <p:cNvSpPr txBox="1"/>
          <p:nvPr/>
        </p:nvSpPr>
        <p:spPr>
          <a:xfrm>
            <a:off x="457200" y="1645263"/>
            <a:ext cx="6858000" cy="2354450"/>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These exercises will help you decide how your offense will use shifts and/or motions to confuse a defense or to help gain a numbers advantage. While some offense will not use motions or shifts much, I believe you need them in most offensive systems.</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Working through how you will do so is important. A good offense will have the ability to do so with simple tag words. Like formations, you want to be able to move players without being too wordy.</a:t>
            </a:r>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Below are a few examples:</a:t>
            </a:r>
            <a:endParaRPr/>
          </a:p>
        </p:txBody>
      </p:sp>
      <p:grpSp>
        <p:nvGrpSpPr>
          <p:cNvPr id="1018" name="Google Shape;1018;p27"/>
          <p:cNvGrpSpPr/>
          <p:nvPr/>
        </p:nvGrpSpPr>
        <p:grpSpPr>
          <a:xfrm>
            <a:off x="0" y="518280"/>
            <a:ext cx="7772400" cy="1004390"/>
            <a:chOff x="0" y="518280"/>
            <a:chExt cx="7772400" cy="1004390"/>
          </a:xfrm>
        </p:grpSpPr>
        <p:grpSp>
          <p:nvGrpSpPr>
            <p:cNvPr id="1019" name="Google Shape;1019;p27"/>
            <p:cNvGrpSpPr/>
            <p:nvPr/>
          </p:nvGrpSpPr>
          <p:grpSpPr>
            <a:xfrm>
              <a:off x="0" y="518280"/>
              <a:ext cx="7772400" cy="1004390"/>
              <a:chOff x="0" y="518280"/>
              <a:chExt cx="7772400" cy="1004390"/>
            </a:xfrm>
          </p:grpSpPr>
          <p:sp>
            <p:nvSpPr>
              <p:cNvPr id="1020" name="Google Shape;1020;p27"/>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Motions and Shifts</a:t>
                </a:r>
                <a:endParaRPr b="0" i="0" sz="1400" u="none" cap="none" strike="noStrike">
                  <a:solidFill>
                    <a:srgbClr val="000000"/>
                  </a:solidFill>
                  <a:latin typeface="Arial"/>
                  <a:ea typeface="Arial"/>
                  <a:cs typeface="Arial"/>
                  <a:sym typeface="Arial"/>
                </a:endParaRPr>
              </a:p>
            </p:txBody>
          </p:sp>
          <p:sp>
            <p:nvSpPr>
              <p:cNvPr id="1021" name="Google Shape;1021;p27"/>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3</a:t>
                </a:r>
                <a:endParaRPr b="0" i="0" sz="1400" u="none" cap="none" strike="noStrike">
                  <a:solidFill>
                    <a:srgbClr val="000000"/>
                  </a:solidFill>
                  <a:latin typeface="Arial"/>
                  <a:ea typeface="Arial"/>
                  <a:cs typeface="Arial"/>
                  <a:sym typeface="Arial"/>
                </a:endParaRPr>
              </a:p>
            </p:txBody>
          </p:sp>
        </p:grpSp>
        <p:cxnSp>
          <p:nvCxnSpPr>
            <p:cNvPr id="1022" name="Google Shape;1022;p27"/>
            <p:cNvCxnSpPr/>
            <p:nvPr/>
          </p:nvCxnSpPr>
          <p:spPr>
            <a:xfrm>
              <a:off x="457200" y="1522670"/>
              <a:ext cx="6858000" cy="0"/>
            </a:xfrm>
            <a:prstGeom prst="straightConnector1">
              <a:avLst/>
            </a:prstGeom>
            <a:noFill/>
            <a:ln cap="flat" cmpd="sng" w="38100">
              <a:solidFill>
                <a:schemeClr val="dk1"/>
              </a:solidFill>
              <a:prstDash val="solid"/>
              <a:miter lim="800000"/>
              <a:headEnd len="sm" w="sm" type="none"/>
              <a:tailEnd len="sm" w="sm" type="none"/>
            </a:ln>
          </p:spPr>
        </p:cxnSp>
      </p:grpSp>
      <p:sp>
        <p:nvSpPr>
          <p:cNvPr id="1023" name="Google Shape;1023;p27"/>
          <p:cNvSpPr txBox="1"/>
          <p:nvPr/>
        </p:nvSpPr>
        <p:spPr>
          <a:xfrm>
            <a:off x="1877477" y="4152549"/>
            <a:ext cx="4017446"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000000"/>
                </a:solidFill>
                <a:latin typeface="Roboto"/>
                <a:ea typeface="Roboto"/>
                <a:cs typeface="Roboto"/>
                <a:sym typeface="Roboto"/>
              </a:rPr>
              <a:t>BUS MOTION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B flat motion in front of QB</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If run play, ball snapped before B crosses the QB</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If pass play, ball snapped after B crosses the QB</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024" name="Google Shape;1024;p27"/>
          <p:cNvGrpSpPr/>
          <p:nvPr/>
        </p:nvGrpSpPr>
        <p:grpSpPr>
          <a:xfrm>
            <a:off x="1244619" y="5479148"/>
            <a:ext cx="4513196" cy="922778"/>
            <a:chOff x="1134658" y="3946993"/>
            <a:chExt cx="4513196" cy="922778"/>
          </a:xfrm>
        </p:grpSpPr>
        <p:grpSp>
          <p:nvGrpSpPr>
            <p:cNvPr id="1025" name="Google Shape;1025;p27"/>
            <p:cNvGrpSpPr/>
            <p:nvPr/>
          </p:nvGrpSpPr>
          <p:grpSpPr>
            <a:xfrm>
              <a:off x="2887594" y="3950046"/>
              <a:ext cx="1997212" cy="232454"/>
              <a:chOff x="2729308" y="2447818"/>
              <a:chExt cx="2313784" cy="307648"/>
            </a:xfrm>
          </p:grpSpPr>
          <p:sp>
            <p:nvSpPr>
              <p:cNvPr id="1026" name="Google Shape;1026;p2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C</a:t>
                </a:r>
                <a:endParaRPr b="0" i="0" sz="1400" u="none" cap="none" strike="noStrike">
                  <a:solidFill>
                    <a:srgbClr val="000000"/>
                  </a:solidFill>
                  <a:latin typeface="Arial"/>
                  <a:ea typeface="Arial"/>
                  <a:cs typeface="Arial"/>
                  <a:sym typeface="Arial"/>
                </a:endParaRPr>
              </a:p>
            </p:txBody>
          </p:sp>
          <p:sp>
            <p:nvSpPr>
              <p:cNvPr id="1027" name="Google Shape;1027;p2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SG</a:t>
                </a:r>
                <a:endParaRPr b="0" i="0" sz="1400" u="none" cap="none" strike="noStrike">
                  <a:solidFill>
                    <a:srgbClr val="000000"/>
                  </a:solidFill>
                  <a:latin typeface="Arial"/>
                  <a:ea typeface="Arial"/>
                  <a:cs typeface="Arial"/>
                  <a:sym typeface="Arial"/>
                </a:endParaRPr>
              </a:p>
            </p:txBody>
          </p:sp>
          <p:sp>
            <p:nvSpPr>
              <p:cNvPr id="1028" name="Google Shape;1028;p2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ST</a:t>
                </a:r>
                <a:endParaRPr b="0" i="0" sz="1400" u="none" cap="none" strike="noStrike">
                  <a:solidFill>
                    <a:srgbClr val="000000"/>
                  </a:solidFill>
                  <a:latin typeface="Arial"/>
                  <a:ea typeface="Arial"/>
                  <a:cs typeface="Arial"/>
                  <a:sym typeface="Arial"/>
                </a:endParaRPr>
              </a:p>
            </p:txBody>
          </p:sp>
          <p:sp>
            <p:nvSpPr>
              <p:cNvPr id="1029" name="Google Shape;1029;p2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QG</a:t>
                </a:r>
                <a:endParaRPr b="0" i="0" sz="1400" u="none" cap="none" strike="noStrike">
                  <a:solidFill>
                    <a:srgbClr val="000000"/>
                  </a:solidFill>
                  <a:latin typeface="Arial"/>
                  <a:ea typeface="Arial"/>
                  <a:cs typeface="Arial"/>
                  <a:sym typeface="Arial"/>
                </a:endParaRPr>
              </a:p>
            </p:txBody>
          </p:sp>
          <p:sp>
            <p:nvSpPr>
              <p:cNvPr id="1030" name="Google Shape;1030;p2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QT</a:t>
                </a:r>
                <a:endParaRPr b="0" i="0" sz="1400" u="none" cap="none" strike="noStrike">
                  <a:solidFill>
                    <a:srgbClr val="000000"/>
                  </a:solidFill>
                  <a:latin typeface="Arial"/>
                  <a:ea typeface="Arial"/>
                  <a:cs typeface="Arial"/>
                  <a:sym typeface="Arial"/>
                </a:endParaRPr>
              </a:p>
            </p:txBody>
          </p:sp>
        </p:grpSp>
        <p:sp>
          <p:nvSpPr>
            <p:cNvPr id="1031" name="Google Shape;1031;p27"/>
            <p:cNvSpPr/>
            <p:nvPr/>
          </p:nvSpPr>
          <p:spPr>
            <a:xfrm>
              <a:off x="3715689" y="4627451"/>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Q</a:t>
              </a:r>
              <a:endParaRPr b="0" i="0" sz="1400" u="none" cap="none" strike="noStrike">
                <a:solidFill>
                  <a:srgbClr val="000000"/>
                </a:solidFill>
                <a:latin typeface="Arial"/>
                <a:ea typeface="Arial"/>
                <a:cs typeface="Arial"/>
                <a:sym typeface="Arial"/>
              </a:endParaRPr>
            </a:p>
          </p:txBody>
        </p:sp>
        <p:sp>
          <p:nvSpPr>
            <p:cNvPr id="1032" name="Google Shape;1032;p27"/>
            <p:cNvSpPr/>
            <p:nvPr/>
          </p:nvSpPr>
          <p:spPr>
            <a:xfrm>
              <a:off x="3046190" y="4637317"/>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F</a:t>
              </a:r>
              <a:endParaRPr b="0" i="0" sz="1400" u="none" cap="none" strike="noStrike">
                <a:solidFill>
                  <a:srgbClr val="000000"/>
                </a:solidFill>
                <a:latin typeface="Arial"/>
                <a:ea typeface="Arial"/>
                <a:cs typeface="Arial"/>
                <a:sym typeface="Arial"/>
              </a:endParaRPr>
            </a:p>
          </p:txBody>
        </p:sp>
        <p:sp>
          <p:nvSpPr>
            <p:cNvPr id="1033" name="Google Shape;1033;p27"/>
            <p:cNvSpPr/>
            <p:nvPr/>
          </p:nvSpPr>
          <p:spPr>
            <a:xfrm>
              <a:off x="1134658" y="3946993"/>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X</a:t>
              </a:r>
              <a:endParaRPr b="0" i="0" sz="1400" u="none" cap="none" strike="noStrike">
                <a:solidFill>
                  <a:srgbClr val="000000"/>
                </a:solidFill>
                <a:latin typeface="Arial"/>
                <a:ea typeface="Arial"/>
                <a:cs typeface="Arial"/>
                <a:sym typeface="Arial"/>
              </a:endParaRPr>
            </a:p>
          </p:txBody>
        </p:sp>
        <p:sp>
          <p:nvSpPr>
            <p:cNvPr id="1034" name="Google Shape;1034;p27"/>
            <p:cNvSpPr/>
            <p:nvPr/>
          </p:nvSpPr>
          <p:spPr>
            <a:xfrm>
              <a:off x="2011126" y="4179447"/>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a:t>
              </a:r>
              <a:endParaRPr b="0" i="0" sz="1400" u="none" cap="none" strike="noStrike">
                <a:solidFill>
                  <a:srgbClr val="000000"/>
                </a:solidFill>
                <a:latin typeface="Arial"/>
                <a:ea typeface="Arial"/>
                <a:cs typeface="Arial"/>
                <a:sym typeface="Arial"/>
              </a:endParaRPr>
            </a:p>
          </p:txBody>
        </p:sp>
        <p:sp>
          <p:nvSpPr>
            <p:cNvPr id="1035" name="Google Shape;1035;p27"/>
            <p:cNvSpPr/>
            <p:nvPr/>
          </p:nvSpPr>
          <p:spPr>
            <a:xfrm>
              <a:off x="4987618" y="3946993"/>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Y</a:t>
              </a:r>
              <a:endParaRPr b="0" i="0" sz="1400" u="none" cap="none" strike="noStrike">
                <a:solidFill>
                  <a:srgbClr val="000000"/>
                </a:solidFill>
                <a:latin typeface="Arial"/>
                <a:ea typeface="Arial"/>
                <a:cs typeface="Arial"/>
                <a:sym typeface="Arial"/>
              </a:endParaRPr>
            </a:p>
          </p:txBody>
        </p:sp>
        <p:sp>
          <p:nvSpPr>
            <p:cNvPr id="1036" name="Google Shape;1036;p27"/>
            <p:cNvSpPr/>
            <p:nvPr/>
          </p:nvSpPr>
          <p:spPr>
            <a:xfrm>
              <a:off x="5330662" y="4279119"/>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B</a:t>
              </a:r>
              <a:endParaRPr b="0" i="0" sz="1400" u="none" cap="none" strike="noStrike">
                <a:solidFill>
                  <a:srgbClr val="000000"/>
                </a:solidFill>
                <a:latin typeface="Arial"/>
                <a:ea typeface="Arial"/>
                <a:cs typeface="Arial"/>
                <a:sym typeface="Arial"/>
              </a:endParaRPr>
            </a:p>
          </p:txBody>
        </p:sp>
      </p:grpSp>
      <p:sp>
        <p:nvSpPr>
          <p:cNvPr id="1037" name="Google Shape;1037;p27"/>
          <p:cNvSpPr/>
          <p:nvPr/>
        </p:nvSpPr>
        <p:spPr>
          <a:xfrm>
            <a:off x="3731272" y="5903563"/>
            <a:ext cx="1702419" cy="184664"/>
          </a:xfrm>
          <a:custGeom>
            <a:rect b="b" l="l" r="r" t="t"/>
            <a:pathLst>
              <a:path extrusionOk="0" h="184664" w="1702419">
                <a:moveTo>
                  <a:pt x="1702419" y="25745"/>
                </a:moveTo>
                <a:cubicBezTo>
                  <a:pt x="1434789" y="6540"/>
                  <a:pt x="1167160" y="-12665"/>
                  <a:pt x="988741" y="10876"/>
                </a:cubicBezTo>
                <a:cubicBezTo>
                  <a:pt x="810321" y="34417"/>
                  <a:pt x="796692" y="139734"/>
                  <a:pt x="631902" y="166993"/>
                </a:cubicBezTo>
                <a:cubicBezTo>
                  <a:pt x="467112" y="194252"/>
                  <a:pt x="233556" y="184340"/>
                  <a:pt x="0" y="174428"/>
                </a:cubicBezTo>
              </a:path>
            </a:pathLst>
          </a:custGeom>
          <a:noFill/>
          <a:ln cap="rnd" cmpd="sng" w="9525">
            <a:solidFill>
              <a:schemeClr val="dk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8" name="Google Shape;1038;p27"/>
          <p:cNvSpPr txBox="1"/>
          <p:nvPr/>
        </p:nvSpPr>
        <p:spPr>
          <a:xfrm>
            <a:off x="2452955" y="6875132"/>
            <a:ext cx="2866490"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sng" cap="none" strike="noStrike">
                <a:solidFill>
                  <a:srgbClr val="000000"/>
                </a:solidFill>
                <a:latin typeface="Roboto"/>
                <a:ea typeface="Roboto"/>
                <a:cs typeface="Roboto"/>
                <a:sym typeface="Roboto"/>
              </a:rPr>
              <a:t>TRAIN MOTION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A Motion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From normal, ball snapped at QT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Times New Roman"/>
                <a:ea typeface="Times New Roman"/>
                <a:cs typeface="Times New Roman"/>
                <a:sym typeface="Times New Roman"/>
              </a:rPr>
              <a:t>F automatically goes to Strong</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imes New Roman"/>
              <a:ea typeface="Times New Roman"/>
              <a:cs typeface="Times New Roman"/>
              <a:sym typeface="Times New Roman"/>
            </a:endParaRPr>
          </a:p>
        </p:txBody>
      </p:sp>
      <p:grpSp>
        <p:nvGrpSpPr>
          <p:cNvPr id="1039" name="Google Shape;1039;p27"/>
          <p:cNvGrpSpPr/>
          <p:nvPr/>
        </p:nvGrpSpPr>
        <p:grpSpPr>
          <a:xfrm>
            <a:off x="1620161" y="8206619"/>
            <a:ext cx="4513196" cy="912912"/>
            <a:chOff x="1134658" y="3946993"/>
            <a:chExt cx="4513196" cy="912912"/>
          </a:xfrm>
        </p:grpSpPr>
        <p:grpSp>
          <p:nvGrpSpPr>
            <p:cNvPr id="1040" name="Google Shape;1040;p27"/>
            <p:cNvGrpSpPr/>
            <p:nvPr/>
          </p:nvGrpSpPr>
          <p:grpSpPr>
            <a:xfrm>
              <a:off x="2887594" y="3950046"/>
              <a:ext cx="1997212" cy="232454"/>
              <a:chOff x="2729308" y="2447818"/>
              <a:chExt cx="2313784" cy="307648"/>
            </a:xfrm>
          </p:grpSpPr>
          <p:sp>
            <p:nvSpPr>
              <p:cNvPr id="1041" name="Google Shape;1041;p2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C</a:t>
                </a:r>
                <a:endParaRPr b="0" i="0" sz="1400" u="none" cap="none" strike="noStrike">
                  <a:solidFill>
                    <a:srgbClr val="000000"/>
                  </a:solidFill>
                  <a:latin typeface="Arial"/>
                  <a:ea typeface="Arial"/>
                  <a:cs typeface="Arial"/>
                  <a:sym typeface="Arial"/>
                </a:endParaRPr>
              </a:p>
            </p:txBody>
          </p:sp>
          <p:sp>
            <p:nvSpPr>
              <p:cNvPr id="1042" name="Google Shape;1042;p2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SG</a:t>
                </a:r>
                <a:endParaRPr b="0" i="0" sz="1400" u="none" cap="none" strike="noStrike">
                  <a:solidFill>
                    <a:srgbClr val="000000"/>
                  </a:solidFill>
                  <a:latin typeface="Arial"/>
                  <a:ea typeface="Arial"/>
                  <a:cs typeface="Arial"/>
                  <a:sym typeface="Arial"/>
                </a:endParaRPr>
              </a:p>
            </p:txBody>
          </p:sp>
          <p:sp>
            <p:nvSpPr>
              <p:cNvPr id="1043" name="Google Shape;1043;p2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ST</a:t>
                </a:r>
                <a:endParaRPr b="0" i="0" sz="1400" u="none" cap="none" strike="noStrike">
                  <a:solidFill>
                    <a:srgbClr val="000000"/>
                  </a:solidFill>
                  <a:latin typeface="Arial"/>
                  <a:ea typeface="Arial"/>
                  <a:cs typeface="Arial"/>
                  <a:sym typeface="Arial"/>
                </a:endParaRPr>
              </a:p>
            </p:txBody>
          </p:sp>
          <p:sp>
            <p:nvSpPr>
              <p:cNvPr id="1044" name="Google Shape;1044;p2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QG</a:t>
                </a:r>
                <a:endParaRPr b="0" i="0" sz="1400" u="none" cap="none" strike="noStrike">
                  <a:solidFill>
                    <a:srgbClr val="000000"/>
                  </a:solidFill>
                  <a:latin typeface="Arial"/>
                  <a:ea typeface="Arial"/>
                  <a:cs typeface="Arial"/>
                  <a:sym typeface="Arial"/>
                </a:endParaRPr>
              </a:p>
            </p:txBody>
          </p:sp>
          <p:sp>
            <p:nvSpPr>
              <p:cNvPr id="1045" name="Google Shape;1045;p2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boto"/>
                    <a:ea typeface="Roboto"/>
                    <a:cs typeface="Roboto"/>
                    <a:sym typeface="Roboto"/>
                  </a:rPr>
                  <a:t>QT</a:t>
                </a:r>
                <a:endParaRPr b="0" i="0" sz="1400" u="none" cap="none" strike="noStrike">
                  <a:solidFill>
                    <a:srgbClr val="000000"/>
                  </a:solidFill>
                  <a:latin typeface="Arial"/>
                  <a:ea typeface="Arial"/>
                  <a:cs typeface="Arial"/>
                  <a:sym typeface="Arial"/>
                </a:endParaRPr>
              </a:p>
            </p:txBody>
          </p:sp>
        </p:grpSp>
        <p:sp>
          <p:nvSpPr>
            <p:cNvPr id="1046" name="Google Shape;1046;p27"/>
            <p:cNvSpPr/>
            <p:nvPr/>
          </p:nvSpPr>
          <p:spPr>
            <a:xfrm>
              <a:off x="3715689" y="4627451"/>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Q</a:t>
              </a:r>
              <a:endParaRPr b="0" i="0" sz="1400" u="none" cap="none" strike="noStrike">
                <a:solidFill>
                  <a:srgbClr val="000000"/>
                </a:solidFill>
                <a:latin typeface="Arial"/>
                <a:ea typeface="Arial"/>
                <a:cs typeface="Arial"/>
                <a:sym typeface="Arial"/>
              </a:endParaRPr>
            </a:p>
          </p:txBody>
        </p:sp>
        <p:sp>
          <p:nvSpPr>
            <p:cNvPr id="1047" name="Google Shape;1047;p27"/>
            <p:cNvSpPr/>
            <p:nvPr/>
          </p:nvSpPr>
          <p:spPr>
            <a:xfrm>
              <a:off x="4306206" y="4627451"/>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F</a:t>
              </a:r>
              <a:endParaRPr b="0" i="0" sz="1400" u="none" cap="none" strike="noStrike">
                <a:solidFill>
                  <a:srgbClr val="000000"/>
                </a:solidFill>
                <a:latin typeface="Arial"/>
                <a:ea typeface="Arial"/>
                <a:cs typeface="Arial"/>
                <a:sym typeface="Arial"/>
              </a:endParaRPr>
            </a:p>
          </p:txBody>
        </p:sp>
        <p:sp>
          <p:nvSpPr>
            <p:cNvPr id="1048" name="Google Shape;1048;p27"/>
            <p:cNvSpPr/>
            <p:nvPr/>
          </p:nvSpPr>
          <p:spPr>
            <a:xfrm>
              <a:off x="1134658" y="3946993"/>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X</a:t>
              </a:r>
              <a:endParaRPr b="0" i="0" sz="1400" u="none" cap="none" strike="noStrike">
                <a:solidFill>
                  <a:srgbClr val="000000"/>
                </a:solidFill>
                <a:latin typeface="Arial"/>
                <a:ea typeface="Arial"/>
                <a:cs typeface="Arial"/>
                <a:sym typeface="Arial"/>
              </a:endParaRPr>
            </a:p>
          </p:txBody>
        </p:sp>
        <p:sp>
          <p:nvSpPr>
            <p:cNvPr id="1049" name="Google Shape;1049;p27"/>
            <p:cNvSpPr/>
            <p:nvPr/>
          </p:nvSpPr>
          <p:spPr>
            <a:xfrm>
              <a:off x="2011126" y="4179447"/>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a:t>
              </a:r>
              <a:endParaRPr b="0" i="0" sz="1400" u="none" cap="none" strike="noStrike">
                <a:solidFill>
                  <a:srgbClr val="000000"/>
                </a:solidFill>
                <a:latin typeface="Arial"/>
                <a:ea typeface="Arial"/>
                <a:cs typeface="Arial"/>
                <a:sym typeface="Arial"/>
              </a:endParaRPr>
            </a:p>
          </p:txBody>
        </p:sp>
        <p:sp>
          <p:nvSpPr>
            <p:cNvPr id="1050" name="Google Shape;1050;p27"/>
            <p:cNvSpPr/>
            <p:nvPr/>
          </p:nvSpPr>
          <p:spPr>
            <a:xfrm>
              <a:off x="4987618" y="3946993"/>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Y</a:t>
              </a:r>
              <a:endParaRPr b="0" i="0" sz="1400" u="none" cap="none" strike="noStrike">
                <a:solidFill>
                  <a:srgbClr val="000000"/>
                </a:solidFill>
                <a:latin typeface="Arial"/>
                <a:ea typeface="Arial"/>
                <a:cs typeface="Arial"/>
                <a:sym typeface="Arial"/>
              </a:endParaRPr>
            </a:p>
          </p:txBody>
        </p:sp>
        <p:sp>
          <p:nvSpPr>
            <p:cNvPr id="1051" name="Google Shape;1051;p27"/>
            <p:cNvSpPr/>
            <p:nvPr/>
          </p:nvSpPr>
          <p:spPr>
            <a:xfrm>
              <a:off x="5330662" y="4279119"/>
              <a:ext cx="317192" cy="232454"/>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B</a:t>
              </a:r>
              <a:endParaRPr b="0" i="0" sz="1400" u="none" cap="none" strike="noStrike">
                <a:solidFill>
                  <a:srgbClr val="000000"/>
                </a:solidFill>
                <a:latin typeface="Arial"/>
                <a:ea typeface="Arial"/>
                <a:cs typeface="Arial"/>
                <a:sym typeface="Arial"/>
              </a:endParaRPr>
            </a:p>
          </p:txBody>
        </p:sp>
      </p:grpSp>
      <p:sp>
        <p:nvSpPr>
          <p:cNvPr id="1052" name="Google Shape;1052;p27"/>
          <p:cNvSpPr/>
          <p:nvPr/>
        </p:nvSpPr>
        <p:spPr>
          <a:xfrm>
            <a:off x="2820112" y="8537249"/>
            <a:ext cx="1845892" cy="255922"/>
          </a:xfrm>
          <a:custGeom>
            <a:rect b="b" l="l" r="r" t="t"/>
            <a:pathLst>
              <a:path extrusionOk="0" h="255922" w="1845892">
                <a:moveTo>
                  <a:pt x="0" y="0"/>
                </a:moveTo>
                <a:cubicBezTo>
                  <a:pt x="149551" y="95428"/>
                  <a:pt x="299103" y="190856"/>
                  <a:pt x="606752" y="230736"/>
                </a:cubicBezTo>
                <a:cubicBezTo>
                  <a:pt x="914401" y="270616"/>
                  <a:pt x="1380146" y="254949"/>
                  <a:pt x="1845892" y="239282"/>
                </a:cubicBezTo>
              </a:path>
            </a:pathLst>
          </a:custGeom>
          <a:noFill/>
          <a:ln cap="rnd" cmpd="sng" w="9525">
            <a:solidFill>
              <a:schemeClr val="dk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53" name="Google Shape;1053;p27"/>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1054" name="Google Shape;1054;p27"/>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sp>
        <p:nvSpPr>
          <p:cNvPr id="1055" name="Google Shape;1055;p2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grpSp>
        <p:nvGrpSpPr>
          <p:cNvPr id="1060" name="Google Shape;1060;p125"/>
          <p:cNvGrpSpPr/>
          <p:nvPr/>
        </p:nvGrpSpPr>
        <p:grpSpPr>
          <a:xfrm>
            <a:off x="-11914" y="486697"/>
            <a:ext cx="7772400" cy="4565668"/>
            <a:chOff x="-11914" y="486697"/>
            <a:chExt cx="7772400" cy="4565668"/>
          </a:xfrm>
        </p:grpSpPr>
        <p:grpSp>
          <p:nvGrpSpPr>
            <p:cNvPr id="1061" name="Google Shape;1061;p125"/>
            <p:cNvGrpSpPr/>
            <p:nvPr/>
          </p:nvGrpSpPr>
          <p:grpSpPr>
            <a:xfrm>
              <a:off x="-11914" y="486697"/>
              <a:ext cx="7772400" cy="909415"/>
              <a:chOff x="0" y="1064143"/>
              <a:chExt cx="7772400" cy="804618"/>
            </a:xfrm>
          </p:grpSpPr>
          <p:sp>
            <p:nvSpPr>
              <p:cNvPr id="1062" name="Google Shape;1062;p125"/>
              <p:cNvSpPr txBox="1"/>
              <p:nvPr/>
            </p:nvSpPr>
            <p:spPr>
              <a:xfrm>
                <a:off x="0" y="1405835"/>
                <a:ext cx="7772400" cy="4629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Map Out Your Motions</a:t>
                </a:r>
                <a:endParaRPr b="1" i="0" sz="2800" u="none" cap="none" strike="noStrike">
                  <a:solidFill>
                    <a:schemeClr val="dk1"/>
                  </a:solidFill>
                  <a:latin typeface="Roboto"/>
                  <a:ea typeface="Roboto"/>
                  <a:cs typeface="Roboto"/>
                  <a:sym typeface="Roboto"/>
                </a:endParaRPr>
              </a:p>
            </p:txBody>
          </p:sp>
          <p:sp>
            <p:nvSpPr>
              <p:cNvPr id="1063" name="Google Shape;1063;p125"/>
              <p:cNvSpPr txBox="1"/>
              <p:nvPr/>
            </p:nvSpPr>
            <p:spPr>
              <a:xfrm>
                <a:off x="0" y="1064143"/>
                <a:ext cx="7772400" cy="3540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7</a:t>
                </a:r>
                <a:endParaRPr b="0" i="0" sz="1400" u="none" cap="none" strike="noStrike">
                  <a:solidFill>
                    <a:srgbClr val="000000"/>
                  </a:solidFill>
                  <a:latin typeface="Arial"/>
                  <a:ea typeface="Arial"/>
                  <a:cs typeface="Arial"/>
                  <a:sym typeface="Arial"/>
                </a:endParaRPr>
              </a:p>
            </p:txBody>
          </p:sp>
        </p:grpSp>
        <p:cxnSp>
          <p:nvCxnSpPr>
            <p:cNvPr id="1064" name="Google Shape;1064;p125"/>
            <p:cNvCxnSpPr/>
            <p:nvPr/>
          </p:nvCxnSpPr>
          <p:spPr>
            <a:xfrm>
              <a:off x="457200" y="1387838"/>
              <a:ext cx="6858000" cy="0"/>
            </a:xfrm>
            <a:prstGeom prst="straightConnector1">
              <a:avLst/>
            </a:prstGeom>
            <a:noFill/>
            <a:ln cap="flat" cmpd="sng" w="38100">
              <a:solidFill>
                <a:schemeClr val="dk1"/>
              </a:solidFill>
              <a:prstDash val="solid"/>
              <a:miter lim="800000"/>
              <a:headEnd len="sm" w="sm" type="none"/>
              <a:tailEnd len="sm" w="sm" type="none"/>
            </a:ln>
          </p:spPr>
        </p:cxnSp>
        <p:cxnSp>
          <p:nvCxnSpPr>
            <p:cNvPr id="1065" name="Google Shape;1065;p125"/>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grpSp>
      <p:grpSp>
        <p:nvGrpSpPr>
          <p:cNvPr id="1066" name="Google Shape;1066;p125"/>
          <p:cNvGrpSpPr/>
          <p:nvPr/>
        </p:nvGrpSpPr>
        <p:grpSpPr>
          <a:xfrm>
            <a:off x="2887594" y="2671075"/>
            <a:ext cx="1997212" cy="232454"/>
            <a:chOff x="2729308" y="2447818"/>
            <a:chExt cx="2313784" cy="307648"/>
          </a:xfrm>
        </p:grpSpPr>
        <p:sp>
          <p:nvSpPr>
            <p:cNvPr id="1067" name="Google Shape;1067;p12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68" name="Google Shape;1068;p12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69" name="Google Shape;1069;p12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70" name="Google Shape;1070;p12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71" name="Google Shape;1071;p12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072" name="Google Shape;1072;p125"/>
          <p:cNvCxnSpPr/>
          <p:nvPr/>
        </p:nvCxnSpPr>
        <p:spPr>
          <a:xfrm>
            <a:off x="3200402" y="1887781"/>
            <a:ext cx="1371600" cy="0"/>
          </a:xfrm>
          <a:prstGeom prst="straightConnector1">
            <a:avLst/>
          </a:prstGeom>
          <a:noFill/>
          <a:ln cap="flat" cmpd="sng" w="25400">
            <a:solidFill>
              <a:schemeClr val="dk1"/>
            </a:solidFill>
            <a:prstDash val="solid"/>
            <a:miter lim="800000"/>
            <a:headEnd len="sm" w="sm" type="none"/>
            <a:tailEnd len="sm" w="sm" type="none"/>
          </a:ln>
        </p:spPr>
      </p:cxnSp>
      <p:grpSp>
        <p:nvGrpSpPr>
          <p:cNvPr id="1073" name="Google Shape;1073;p125"/>
          <p:cNvGrpSpPr/>
          <p:nvPr/>
        </p:nvGrpSpPr>
        <p:grpSpPr>
          <a:xfrm>
            <a:off x="2951018" y="6327328"/>
            <a:ext cx="1997212" cy="232454"/>
            <a:chOff x="2729308" y="2447818"/>
            <a:chExt cx="2313784" cy="307648"/>
          </a:xfrm>
        </p:grpSpPr>
        <p:sp>
          <p:nvSpPr>
            <p:cNvPr id="1074" name="Google Shape;1074;p12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75" name="Google Shape;1075;p12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76" name="Google Shape;1076;p12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77" name="Google Shape;1077;p12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78" name="Google Shape;1078;p12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079" name="Google Shape;1079;p125"/>
          <p:cNvCxnSpPr/>
          <p:nvPr/>
        </p:nvCxnSpPr>
        <p:spPr>
          <a:xfrm>
            <a:off x="3263826" y="5544034"/>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080" name="Google Shape;1080;p12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cxnSp>
        <p:nvCxnSpPr>
          <p:cNvPr id="1085" name="Google Shape;1085;p126"/>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grpSp>
        <p:nvGrpSpPr>
          <p:cNvPr id="1086" name="Google Shape;1086;p126"/>
          <p:cNvGrpSpPr/>
          <p:nvPr/>
        </p:nvGrpSpPr>
        <p:grpSpPr>
          <a:xfrm>
            <a:off x="2887594" y="1738745"/>
            <a:ext cx="1997212" cy="232454"/>
            <a:chOff x="2729308" y="2447818"/>
            <a:chExt cx="2313784" cy="307648"/>
          </a:xfrm>
        </p:grpSpPr>
        <p:sp>
          <p:nvSpPr>
            <p:cNvPr id="1087" name="Google Shape;1087;p126"/>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88" name="Google Shape;1088;p126"/>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89" name="Google Shape;1089;p126"/>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90" name="Google Shape;1090;p126"/>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91" name="Google Shape;1091;p126"/>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092" name="Google Shape;1092;p126"/>
          <p:cNvCxnSpPr/>
          <p:nvPr/>
        </p:nvCxnSpPr>
        <p:spPr>
          <a:xfrm>
            <a:off x="3200400" y="955451"/>
            <a:ext cx="1371600" cy="0"/>
          </a:xfrm>
          <a:prstGeom prst="straightConnector1">
            <a:avLst/>
          </a:prstGeom>
          <a:noFill/>
          <a:ln cap="flat" cmpd="sng" w="25400">
            <a:solidFill>
              <a:schemeClr val="dk1"/>
            </a:solidFill>
            <a:prstDash val="solid"/>
            <a:miter lim="800000"/>
            <a:headEnd len="sm" w="sm" type="none"/>
            <a:tailEnd len="sm" w="sm" type="none"/>
          </a:ln>
        </p:spPr>
      </p:cxnSp>
      <p:grpSp>
        <p:nvGrpSpPr>
          <p:cNvPr id="1093" name="Google Shape;1093;p126"/>
          <p:cNvGrpSpPr/>
          <p:nvPr/>
        </p:nvGrpSpPr>
        <p:grpSpPr>
          <a:xfrm>
            <a:off x="2951018" y="6327328"/>
            <a:ext cx="1997212" cy="232454"/>
            <a:chOff x="2729308" y="2447818"/>
            <a:chExt cx="2313784" cy="307648"/>
          </a:xfrm>
        </p:grpSpPr>
        <p:sp>
          <p:nvSpPr>
            <p:cNvPr id="1094" name="Google Shape;1094;p126"/>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95" name="Google Shape;1095;p126"/>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96" name="Google Shape;1096;p126"/>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97" name="Google Shape;1097;p126"/>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098" name="Google Shape;1098;p126"/>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099" name="Google Shape;1099;p126"/>
          <p:cNvCxnSpPr/>
          <p:nvPr/>
        </p:nvCxnSpPr>
        <p:spPr>
          <a:xfrm>
            <a:off x="3263826" y="5544034"/>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100" name="Google Shape;1100;p126"/>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cxnSp>
        <p:nvCxnSpPr>
          <p:cNvPr id="1105" name="Google Shape;1105;p127"/>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grpSp>
        <p:nvGrpSpPr>
          <p:cNvPr id="1106" name="Google Shape;1106;p127"/>
          <p:cNvGrpSpPr/>
          <p:nvPr/>
        </p:nvGrpSpPr>
        <p:grpSpPr>
          <a:xfrm>
            <a:off x="2887594" y="1738745"/>
            <a:ext cx="1997212" cy="232454"/>
            <a:chOff x="2729308" y="2447818"/>
            <a:chExt cx="2313784" cy="307648"/>
          </a:xfrm>
        </p:grpSpPr>
        <p:sp>
          <p:nvSpPr>
            <p:cNvPr id="1107" name="Google Shape;1107;p12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08" name="Google Shape;1108;p12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09" name="Google Shape;1109;p12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10" name="Google Shape;1110;p12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11" name="Google Shape;1111;p12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112" name="Google Shape;1112;p127"/>
          <p:cNvCxnSpPr/>
          <p:nvPr/>
        </p:nvCxnSpPr>
        <p:spPr>
          <a:xfrm>
            <a:off x="3200400" y="955451"/>
            <a:ext cx="1371600" cy="0"/>
          </a:xfrm>
          <a:prstGeom prst="straightConnector1">
            <a:avLst/>
          </a:prstGeom>
          <a:noFill/>
          <a:ln cap="flat" cmpd="sng" w="25400">
            <a:solidFill>
              <a:schemeClr val="dk1"/>
            </a:solidFill>
            <a:prstDash val="solid"/>
            <a:miter lim="800000"/>
            <a:headEnd len="sm" w="sm" type="none"/>
            <a:tailEnd len="sm" w="sm" type="none"/>
          </a:ln>
        </p:spPr>
      </p:cxnSp>
      <p:grpSp>
        <p:nvGrpSpPr>
          <p:cNvPr id="1113" name="Google Shape;1113;p127"/>
          <p:cNvGrpSpPr/>
          <p:nvPr/>
        </p:nvGrpSpPr>
        <p:grpSpPr>
          <a:xfrm>
            <a:off x="2951018" y="6327328"/>
            <a:ext cx="1997212" cy="232454"/>
            <a:chOff x="2729308" y="2447818"/>
            <a:chExt cx="2313784" cy="307648"/>
          </a:xfrm>
        </p:grpSpPr>
        <p:sp>
          <p:nvSpPr>
            <p:cNvPr id="1114" name="Google Shape;1114;p12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15" name="Google Shape;1115;p12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16" name="Google Shape;1116;p12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17" name="Google Shape;1117;p12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18" name="Google Shape;1118;p12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119" name="Google Shape;1119;p127"/>
          <p:cNvCxnSpPr/>
          <p:nvPr/>
        </p:nvCxnSpPr>
        <p:spPr>
          <a:xfrm>
            <a:off x="3263826" y="5544034"/>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120" name="Google Shape;1120;p127"/>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cxnSp>
        <p:nvCxnSpPr>
          <p:cNvPr id="1125" name="Google Shape;1125;p128"/>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grpSp>
        <p:nvGrpSpPr>
          <p:cNvPr id="1126" name="Google Shape;1126;p128"/>
          <p:cNvGrpSpPr/>
          <p:nvPr/>
        </p:nvGrpSpPr>
        <p:grpSpPr>
          <a:xfrm>
            <a:off x="2887594" y="1738745"/>
            <a:ext cx="1997212" cy="232454"/>
            <a:chOff x="2729308" y="2447818"/>
            <a:chExt cx="2313784" cy="307648"/>
          </a:xfrm>
        </p:grpSpPr>
        <p:sp>
          <p:nvSpPr>
            <p:cNvPr id="1127" name="Google Shape;1127;p128"/>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28" name="Google Shape;1128;p128"/>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29" name="Google Shape;1129;p128"/>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30" name="Google Shape;1130;p128"/>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31" name="Google Shape;1131;p128"/>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132" name="Google Shape;1132;p128"/>
          <p:cNvCxnSpPr/>
          <p:nvPr/>
        </p:nvCxnSpPr>
        <p:spPr>
          <a:xfrm>
            <a:off x="3200400" y="955451"/>
            <a:ext cx="1371600" cy="0"/>
          </a:xfrm>
          <a:prstGeom prst="straightConnector1">
            <a:avLst/>
          </a:prstGeom>
          <a:noFill/>
          <a:ln cap="flat" cmpd="sng" w="25400">
            <a:solidFill>
              <a:schemeClr val="dk1"/>
            </a:solidFill>
            <a:prstDash val="solid"/>
            <a:miter lim="800000"/>
            <a:headEnd len="sm" w="sm" type="none"/>
            <a:tailEnd len="sm" w="sm" type="none"/>
          </a:ln>
        </p:spPr>
      </p:cxnSp>
      <p:grpSp>
        <p:nvGrpSpPr>
          <p:cNvPr id="1133" name="Google Shape;1133;p128"/>
          <p:cNvGrpSpPr/>
          <p:nvPr/>
        </p:nvGrpSpPr>
        <p:grpSpPr>
          <a:xfrm>
            <a:off x="2951018" y="6327328"/>
            <a:ext cx="1997212" cy="232454"/>
            <a:chOff x="2729308" y="2447818"/>
            <a:chExt cx="2313784" cy="307648"/>
          </a:xfrm>
        </p:grpSpPr>
        <p:sp>
          <p:nvSpPr>
            <p:cNvPr id="1134" name="Google Shape;1134;p128"/>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35" name="Google Shape;1135;p128"/>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36" name="Google Shape;1136;p128"/>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37" name="Google Shape;1137;p128"/>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38" name="Google Shape;1138;p128"/>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139" name="Google Shape;1139;p128"/>
          <p:cNvCxnSpPr/>
          <p:nvPr/>
        </p:nvCxnSpPr>
        <p:spPr>
          <a:xfrm>
            <a:off x="3263826" y="5544034"/>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140" name="Google Shape;1140;p128"/>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cxnSp>
        <p:nvCxnSpPr>
          <p:cNvPr id="1145" name="Google Shape;1145;p129"/>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grpSp>
        <p:nvGrpSpPr>
          <p:cNvPr id="1146" name="Google Shape;1146;p129"/>
          <p:cNvGrpSpPr/>
          <p:nvPr/>
        </p:nvGrpSpPr>
        <p:grpSpPr>
          <a:xfrm>
            <a:off x="2887594" y="1738745"/>
            <a:ext cx="1997212" cy="232454"/>
            <a:chOff x="2729308" y="2447818"/>
            <a:chExt cx="2313784" cy="307648"/>
          </a:xfrm>
        </p:grpSpPr>
        <p:sp>
          <p:nvSpPr>
            <p:cNvPr id="1147" name="Google Shape;1147;p12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48" name="Google Shape;1148;p12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49" name="Google Shape;1149;p12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50" name="Google Shape;1150;p12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51" name="Google Shape;1151;p12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152" name="Google Shape;1152;p129"/>
          <p:cNvCxnSpPr/>
          <p:nvPr/>
        </p:nvCxnSpPr>
        <p:spPr>
          <a:xfrm>
            <a:off x="3200400" y="955451"/>
            <a:ext cx="1371600" cy="0"/>
          </a:xfrm>
          <a:prstGeom prst="straightConnector1">
            <a:avLst/>
          </a:prstGeom>
          <a:noFill/>
          <a:ln cap="flat" cmpd="sng" w="25400">
            <a:solidFill>
              <a:schemeClr val="dk1"/>
            </a:solidFill>
            <a:prstDash val="solid"/>
            <a:miter lim="800000"/>
            <a:headEnd len="sm" w="sm" type="none"/>
            <a:tailEnd len="sm" w="sm" type="none"/>
          </a:ln>
        </p:spPr>
      </p:cxnSp>
      <p:grpSp>
        <p:nvGrpSpPr>
          <p:cNvPr id="1153" name="Google Shape;1153;p129"/>
          <p:cNvGrpSpPr/>
          <p:nvPr/>
        </p:nvGrpSpPr>
        <p:grpSpPr>
          <a:xfrm>
            <a:off x="2951018" y="6327328"/>
            <a:ext cx="1997212" cy="232454"/>
            <a:chOff x="2729308" y="2447818"/>
            <a:chExt cx="2313784" cy="307648"/>
          </a:xfrm>
        </p:grpSpPr>
        <p:sp>
          <p:nvSpPr>
            <p:cNvPr id="1154" name="Google Shape;1154;p12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55" name="Google Shape;1155;p12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56" name="Google Shape;1156;p12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57" name="Google Shape;1157;p12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58" name="Google Shape;1158;p12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159" name="Google Shape;1159;p129"/>
          <p:cNvCxnSpPr/>
          <p:nvPr/>
        </p:nvCxnSpPr>
        <p:spPr>
          <a:xfrm>
            <a:off x="3263826" y="5544034"/>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160" name="Google Shape;1160;p12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cxnSp>
        <p:nvCxnSpPr>
          <p:cNvPr id="1165" name="Google Shape;1165;p130"/>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grpSp>
        <p:nvGrpSpPr>
          <p:cNvPr id="1166" name="Google Shape;1166;p130"/>
          <p:cNvGrpSpPr/>
          <p:nvPr/>
        </p:nvGrpSpPr>
        <p:grpSpPr>
          <a:xfrm>
            <a:off x="2887594" y="1738745"/>
            <a:ext cx="1997212" cy="232454"/>
            <a:chOff x="2729308" y="2447818"/>
            <a:chExt cx="2313784" cy="307648"/>
          </a:xfrm>
        </p:grpSpPr>
        <p:sp>
          <p:nvSpPr>
            <p:cNvPr id="1167" name="Google Shape;1167;p130"/>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68" name="Google Shape;1168;p130"/>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69" name="Google Shape;1169;p130"/>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70" name="Google Shape;1170;p130"/>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71" name="Google Shape;1171;p130"/>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172" name="Google Shape;1172;p130"/>
          <p:cNvCxnSpPr/>
          <p:nvPr/>
        </p:nvCxnSpPr>
        <p:spPr>
          <a:xfrm>
            <a:off x="3200400" y="955451"/>
            <a:ext cx="1371600" cy="0"/>
          </a:xfrm>
          <a:prstGeom prst="straightConnector1">
            <a:avLst/>
          </a:prstGeom>
          <a:noFill/>
          <a:ln cap="flat" cmpd="sng" w="25400">
            <a:solidFill>
              <a:schemeClr val="dk1"/>
            </a:solidFill>
            <a:prstDash val="solid"/>
            <a:miter lim="800000"/>
            <a:headEnd len="sm" w="sm" type="none"/>
            <a:tailEnd len="sm" w="sm" type="none"/>
          </a:ln>
        </p:spPr>
      </p:cxnSp>
      <p:grpSp>
        <p:nvGrpSpPr>
          <p:cNvPr id="1173" name="Google Shape;1173;p130"/>
          <p:cNvGrpSpPr/>
          <p:nvPr/>
        </p:nvGrpSpPr>
        <p:grpSpPr>
          <a:xfrm>
            <a:off x="2951018" y="6327328"/>
            <a:ext cx="1997212" cy="232454"/>
            <a:chOff x="2729308" y="2447818"/>
            <a:chExt cx="2313784" cy="307648"/>
          </a:xfrm>
        </p:grpSpPr>
        <p:sp>
          <p:nvSpPr>
            <p:cNvPr id="1174" name="Google Shape;1174;p130"/>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75" name="Google Shape;1175;p130"/>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76" name="Google Shape;1176;p130"/>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77" name="Google Shape;1177;p130"/>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178" name="Google Shape;1178;p130"/>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cxnSp>
        <p:nvCxnSpPr>
          <p:cNvPr id="1179" name="Google Shape;1179;p130"/>
          <p:cNvCxnSpPr/>
          <p:nvPr/>
        </p:nvCxnSpPr>
        <p:spPr>
          <a:xfrm>
            <a:off x="3263826" y="5544034"/>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180" name="Google Shape;1180;p130"/>
          <p:cNvSpPr txBox="1"/>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36"/>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191" name="Google Shape;1191;p36"/>
          <p:cNvSpPr txBox="1"/>
          <p:nvPr/>
        </p:nvSpPr>
        <p:spPr>
          <a:xfrm>
            <a:off x="457200" y="1499213"/>
            <a:ext cx="6858000" cy="5909270"/>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Deciding on tempo is the next key component to building an offensive system. Team’s have been successful with methodical use of the play clock or going very fast. You must decide on which will work best with your offensive system.</a:t>
            </a:r>
            <a:endParaRPr b="0" i="0" sz="1400" u="none" cap="none" strike="noStrike">
              <a:solidFill>
                <a:srgbClr val="000000"/>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A few points to consider:</a:t>
            </a:r>
            <a:endParaRPr b="0" i="0" sz="1400" u="none" cap="none" strike="noStrike">
              <a:solidFill>
                <a:srgbClr val="000000"/>
              </a:solidFill>
              <a:latin typeface="Times New Roman"/>
              <a:ea typeface="Times New Roman"/>
              <a:cs typeface="Times New Roman"/>
              <a:sym typeface="Times New Roman"/>
            </a:endParaRPr>
          </a:p>
          <a:p>
            <a:pPr indent="-228600" lvl="0" marL="5143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Do you feel your team is equal or better talent wise to other teams you will face? If so, up tempo may be a good option.</a:t>
            </a:r>
            <a:endParaRPr b="0" i="0" sz="1400" u="none" cap="none" strike="noStrike">
              <a:solidFill>
                <a:srgbClr val="000000"/>
              </a:solidFill>
              <a:latin typeface="Times New Roman"/>
              <a:ea typeface="Times New Roman"/>
              <a:cs typeface="Times New Roman"/>
              <a:sym typeface="Times New Roman"/>
            </a:endParaRPr>
          </a:p>
          <a:p>
            <a:pPr indent="-228600" lvl="0" marL="5143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Do you have good depth on your team? If not, it may be wise to slow the game down.</a:t>
            </a:r>
            <a:endParaRPr b="0" i="0" sz="1400" u="none" cap="none" strike="noStrike">
              <a:solidFill>
                <a:srgbClr val="000000"/>
              </a:solidFill>
              <a:latin typeface="Times New Roman"/>
              <a:ea typeface="Times New Roman"/>
              <a:cs typeface="Times New Roman"/>
              <a:sym typeface="Times New Roman"/>
            </a:endParaRPr>
          </a:p>
          <a:p>
            <a:pPr indent="-228600" lvl="0" marL="5143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Do you plan to be very multiple in your formations/shifts or simple? If multiple, it will be difficult to also be up tempo.</a:t>
            </a:r>
            <a:endParaRPr b="0" i="0" sz="1400" u="none" cap="none" strike="noStrike">
              <a:solidFill>
                <a:srgbClr val="000000"/>
              </a:solidFill>
              <a:latin typeface="Times New Roman"/>
              <a:ea typeface="Times New Roman"/>
              <a:cs typeface="Times New Roman"/>
              <a:sym typeface="Times New Roman"/>
            </a:endParaRPr>
          </a:p>
          <a:p>
            <a:pPr indent="-228600" lvl="0" marL="5143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If you choose to not be up tempo – how will you handle the 2-minute drill?</a:t>
            </a:r>
            <a:endParaRPr b="0" i="0" sz="1400" u="none" cap="none" strike="noStrike">
              <a:solidFill>
                <a:srgbClr val="000000"/>
              </a:solidFill>
              <a:latin typeface="Times New Roman"/>
              <a:ea typeface="Times New Roman"/>
              <a:cs typeface="Times New Roman"/>
              <a:sym typeface="Times New Roman"/>
            </a:endParaRPr>
          </a:p>
          <a:p>
            <a:pPr indent="-228600" lvl="0" marL="514350" marR="0" rtl="0" algn="just">
              <a:lnSpc>
                <a:spcPct val="150000"/>
              </a:lnSpc>
              <a:spcBef>
                <a:spcPts val="0"/>
              </a:spcBef>
              <a:spcAft>
                <a:spcPts val="0"/>
              </a:spcAft>
              <a:buClr>
                <a:schemeClr val="dk1"/>
              </a:buClr>
              <a:buSzPts val="1800"/>
              <a:buFont typeface="Arial"/>
              <a:buChar char="•"/>
            </a:pPr>
            <a:r>
              <a:rPr b="0" i="0" lang="en-US" sz="1400" u="none" cap="none" strike="noStrike">
                <a:solidFill>
                  <a:schemeClr val="dk1"/>
                </a:solidFill>
                <a:latin typeface="Times New Roman"/>
                <a:ea typeface="Times New Roman"/>
                <a:cs typeface="Times New Roman"/>
                <a:sym typeface="Times New Roman"/>
              </a:rPr>
              <a:t>If you choose to be up-tempo – how will you handle late game situations when you need to drain the clock?</a:t>
            </a:r>
            <a:endParaRPr b="0" i="0" sz="1400" u="none" cap="none" strike="noStrike">
              <a:solidFill>
                <a:srgbClr val="000000"/>
              </a:solidFill>
              <a:latin typeface="Times New Roman"/>
              <a:ea typeface="Times New Roman"/>
              <a:cs typeface="Times New Roman"/>
              <a:sym typeface="Times New Roman"/>
            </a:endParaRPr>
          </a:p>
          <a:p>
            <a:pPr indent="22860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After making this decision, you must come up with a plan to get the plays into the offense. Signals, armbands, huddle are all options. Use these exercises to go through how you will communicate plays and how you will practice this.</a:t>
            </a:r>
            <a:endParaRPr/>
          </a:p>
          <a:p>
            <a:pPr indent="22860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22860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On the following pages, you will be prompted with questions to help build out your offense’s use of tempo. </a:t>
            </a:r>
            <a:endParaRPr b="0" i="0" sz="1400" u="none" cap="none" strike="noStrike">
              <a:solidFill>
                <a:srgbClr val="000000"/>
              </a:solidFill>
              <a:latin typeface="Times New Roman"/>
              <a:ea typeface="Times New Roman"/>
              <a:cs typeface="Times New Roman"/>
              <a:sym typeface="Times New Roman"/>
            </a:endParaRPr>
          </a:p>
        </p:txBody>
      </p:sp>
      <p:grpSp>
        <p:nvGrpSpPr>
          <p:cNvPr id="1192" name="Google Shape;1192;p36"/>
          <p:cNvGrpSpPr/>
          <p:nvPr/>
        </p:nvGrpSpPr>
        <p:grpSpPr>
          <a:xfrm>
            <a:off x="0" y="518280"/>
            <a:ext cx="7772400" cy="1004390"/>
            <a:chOff x="0" y="518280"/>
            <a:chExt cx="7772400" cy="1004390"/>
          </a:xfrm>
        </p:grpSpPr>
        <p:grpSp>
          <p:nvGrpSpPr>
            <p:cNvPr id="1193" name="Google Shape;1193;p36"/>
            <p:cNvGrpSpPr/>
            <p:nvPr/>
          </p:nvGrpSpPr>
          <p:grpSpPr>
            <a:xfrm>
              <a:off x="0" y="518280"/>
              <a:ext cx="7772400" cy="1004390"/>
              <a:chOff x="0" y="518280"/>
              <a:chExt cx="7772400" cy="1004390"/>
            </a:xfrm>
          </p:grpSpPr>
          <p:sp>
            <p:nvSpPr>
              <p:cNvPr id="1194" name="Google Shape;1194;p36"/>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Tempo and Huddle</a:t>
                </a:r>
                <a:endParaRPr b="0" i="0" sz="1400" u="none" cap="none" strike="noStrike">
                  <a:solidFill>
                    <a:srgbClr val="000000"/>
                  </a:solidFill>
                  <a:latin typeface="Arial"/>
                  <a:ea typeface="Arial"/>
                  <a:cs typeface="Arial"/>
                  <a:sym typeface="Arial"/>
                </a:endParaRPr>
              </a:p>
            </p:txBody>
          </p:sp>
          <p:sp>
            <p:nvSpPr>
              <p:cNvPr id="1195" name="Google Shape;1195;p36"/>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4</a:t>
                </a:r>
                <a:endParaRPr b="0" i="0" sz="1400" u="none" cap="none" strike="noStrike">
                  <a:solidFill>
                    <a:srgbClr val="000000"/>
                  </a:solidFill>
                  <a:latin typeface="Arial"/>
                  <a:ea typeface="Arial"/>
                  <a:cs typeface="Arial"/>
                  <a:sym typeface="Arial"/>
                </a:endParaRPr>
              </a:p>
            </p:txBody>
          </p:sp>
        </p:grpSp>
        <p:cxnSp>
          <p:nvCxnSpPr>
            <p:cNvPr id="1196" name="Google Shape;1196;p36"/>
            <p:cNvCxnSpPr/>
            <p:nvPr/>
          </p:nvCxnSpPr>
          <p:spPr>
            <a:xfrm>
              <a:off x="457200" y="1519858"/>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1197" name="Google Shape;1197;p36"/>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1198" name="Google Shape;1198;p36"/>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sp>
        <p:nvSpPr>
          <p:cNvPr id="1199" name="Google Shape;1199;p3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132"/>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8: What is our base tempo? Will we huddle?</a:t>
            </a:r>
            <a:endParaRPr b="0" i="0" sz="1400" u="none" cap="none" strike="noStrike">
              <a:solidFill>
                <a:srgbClr val="000000"/>
              </a:solidFill>
              <a:latin typeface="Arial"/>
              <a:ea typeface="Arial"/>
              <a:cs typeface="Arial"/>
              <a:sym typeface="Arial"/>
            </a:endParaRPr>
          </a:p>
        </p:txBody>
      </p:sp>
      <p:cxnSp>
        <p:nvCxnSpPr>
          <p:cNvPr id="1206" name="Google Shape;1206;p132"/>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sp>
        <p:nvSpPr>
          <p:cNvPr id="1207" name="Google Shape;1207;p132"/>
          <p:cNvSpPr txBox="1"/>
          <p:nvPr/>
        </p:nvSpPr>
        <p:spPr>
          <a:xfrm>
            <a:off x="0" y="509142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9: How will we handle the 2-minute drill?</a:t>
            </a:r>
            <a:endParaRPr b="0" i="0" sz="1400" u="none" cap="none" strike="noStrike">
              <a:solidFill>
                <a:srgbClr val="000000"/>
              </a:solidFill>
              <a:latin typeface="Arial"/>
              <a:ea typeface="Arial"/>
              <a:cs typeface="Arial"/>
              <a:sym typeface="Arial"/>
            </a:endParaRPr>
          </a:p>
        </p:txBody>
      </p:sp>
      <p:sp>
        <p:nvSpPr>
          <p:cNvPr id="1208" name="Google Shape;1208;p13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133"/>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10: How will we handle the 4-minute offense?</a:t>
            </a:r>
            <a:endParaRPr b="0" i="0" sz="1400" u="none" cap="none" strike="noStrike">
              <a:solidFill>
                <a:srgbClr val="000000"/>
              </a:solidFill>
              <a:latin typeface="Arial"/>
              <a:ea typeface="Arial"/>
              <a:cs typeface="Arial"/>
              <a:sym typeface="Arial"/>
            </a:endParaRPr>
          </a:p>
        </p:txBody>
      </p:sp>
      <p:cxnSp>
        <p:nvCxnSpPr>
          <p:cNvPr id="1215" name="Google Shape;1215;p133"/>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sp>
        <p:nvSpPr>
          <p:cNvPr id="1216" name="Google Shape;1216;p133"/>
          <p:cNvSpPr txBox="1"/>
          <p:nvPr/>
        </p:nvSpPr>
        <p:spPr>
          <a:xfrm>
            <a:off x="457198" y="5091420"/>
            <a:ext cx="6858001"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Roboto"/>
                <a:ea typeface="Roboto"/>
                <a:cs typeface="Roboto"/>
                <a:sym typeface="Roboto"/>
              </a:rPr>
              <a:t>Exercise 11: How will we communicate plays? How will we practice this?</a:t>
            </a:r>
            <a:endParaRPr b="0" i="0" sz="1400" u="none" cap="none" strike="noStrike">
              <a:solidFill>
                <a:srgbClr val="000000"/>
              </a:solidFill>
              <a:latin typeface="Arial"/>
              <a:ea typeface="Arial"/>
              <a:cs typeface="Arial"/>
              <a:sym typeface="Arial"/>
            </a:endParaRPr>
          </a:p>
        </p:txBody>
      </p:sp>
      <p:sp>
        <p:nvSpPr>
          <p:cNvPr id="1217" name="Google Shape;1217;p13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34"/>
          <p:cNvSpPr txBox="1"/>
          <p:nvPr/>
        </p:nvSpPr>
        <p:spPr>
          <a:xfrm>
            <a:off x="0" y="550786"/>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Exercise 12: If we need to go hurry up, then we will:</a:t>
            </a:r>
            <a:endParaRPr b="0" i="0" sz="1400" u="none" cap="none" strike="noStrike">
              <a:solidFill>
                <a:srgbClr val="000000"/>
              </a:solidFill>
              <a:latin typeface="Arial"/>
              <a:ea typeface="Arial"/>
              <a:cs typeface="Arial"/>
              <a:sym typeface="Arial"/>
            </a:endParaRPr>
          </a:p>
        </p:txBody>
      </p:sp>
      <p:cxnSp>
        <p:nvCxnSpPr>
          <p:cNvPr id="1224" name="Google Shape;1224;p134"/>
          <p:cNvCxnSpPr/>
          <p:nvPr/>
        </p:nvCxnSpPr>
        <p:spPr>
          <a:xfrm>
            <a:off x="457200" y="5052365"/>
            <a:ext cx="6858000" cy="0"/>
          </a:xfrm>
          <a:prstGeom prst="straightConnector1">
            <a:avLst/>
          </a:prstGeom>
          <a:noFill/>
          <a:ln cap="flat" cmpd="sng" w="38100">
            <a:solidFill>
              <a:schemeClr val="dk1"/>
            </a:solidFill>
            <a:prstDash val="solid"/>
            <a:miter lim="800000"/>
            <a:headEnd len="sm" w="sm" type="none"/>
            <a:tailEnd len="sm" w="sm" type="none"/>
          </a:ln>
        </p:spPr>
      </p:cxnSp>
      <p:sp>
        <p:nvSpPr>
          <p:cNvPr id="1225" name="Google Shape;1225;p134"/>
          <p:cNvSpPr txBox="1"/>
          <p:nvPr/>
        </p:nvSpPr>
        <p:spPr>
          <a:xfrm>
            <a:off x="457198" y="5091420"/>
            <a:ext cx="6858001"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Roboto"/>
                <a:ea typeface="Roboto"/>
                <a:cs typeface="Roboto"/>
                <a:sym typeface="Roboto"/>
              </a:rPr>
              <a:t>Exercise 13: If the defense is stealing signals, then we will:</a:t>
            </a:r>
            <a:endParaRPr b="0" i="0" sz="1400" u="none" cap="none" strike="noStrike">
              <a:solidFill>
                <a:srgbClr val="000000"/>
              </a:solidFill>
              <a:latin typeface="Arial"/>
              <a:ea typeface="Arial"/>
              <a:cs typeface="Arial"/>
              <a:sym typeface="Arial"/>
            </a:endParaRPr>
          </a:p>
        </p:txBody>
      </p:sp>
      <p:sp>
        <p:nvSpPr>
          <p:cNvPr id="1226" name="Google Shape;1226;p13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38"/>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233" name="Google Shape;1233;p38"/>
          <p:cNvSpPr txBox="1"/>
          <p:nvPr/>
        </p:nvSpPr>
        <p:spPr>
          <a:xfrm>
            <a:off x="457200" y="1645263"/>
            <a:ext cx="6858000" cy="6001603"/>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You will now build out your playbook in these exercises. What plays and concepts do you want to become great at in your offense this season? What will the adjustments be to all fronts and coverages?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Putting in a play should take a ton of research by the coach. You must have answers to all possible looks the defense will throw at you. My hope is that by the end of this chapter, you will know which plays will be the basis for your offensive system.</a:t>
            </a:r>
            <a:endParaRPr/>
          </a:p>
          <a:p>
            <a:pPr indent="22860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228600" lvl="0" marL="0" marR="0" rtl="0" algn="ctr">
              <a:lnSpc>
                <a:spcPct val="150000"/>
              </a:lnSpc>
              <a:spcBef>
                <a:spcPts val="0"/>
              </a:spcBef>
              <a:spcAft>
                <a:spcPts val="0"/>
              </a:spcAft>
              <a:buNone/>
            </a:pPr>
            <a:r>
              <a:rPr b="1" i="0" lang="en-US" sz="1400" u="none" cap="none" strike="noStrike">
                <a:solidFill>
                  <a:schemeClr val="dk1"/>
                </a:solidFill>
                <a:latin typeface="Roboto"/>
                <a:ea typeface="Roboto"/>
                <a:cs typeface="Roboto"/>
                <a:sym typeface="Roboto"/>
              </a:rPr>
              <a:t>Building If-Then Into Your Plays</a:t>
            </a:r>
            <a:endParaRPr/>
          </a:p>
          <a:p>
            <a:pPr indent="22860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These exercises will help you walk through what to call versus specific defensive looks. You can also use these exercises to build RPOs and other reads. Use it as you continue to build your offensive system and come back to it as you prepare to play an opponent. </a:t>
            </a:r>
            <a:endParaRPr/>
          </a:p>
          <a:p>
            <a:pPr indent="228600" lvl="0" marL="0" marR="0" rtl="0" algn="just">
              <a:lnSpc>
                <a:spcPct val="150000"/>
              </a:lnSpc>
              <a:spcBef>
                <a:spcPts val="0"/>
              </a:spcBef>
              <a:spcAft>
                <a:spcPts val="0"/>
              </a:spcAft>
              <a:buNone/>
            </a:pPr>
            <a:r>
              <a:rPr b="0" i="0" lang="en-US" sz="1400" u="none" cap="none" strike="noStrike">
                <a:solidFill>
                  <a:schemeClr val="dk1"/>
                </a:solidFill>
                <a:latin typeface="Times New Roman"/>
                <a:ea typeface="Times New Roman"/>
                <a:cs typeface="Times New Roman"/>
                <a:sym typeface="Times New Roman"/>
              </a:rPr>
              <a:t>Use the sheets with 8 boxes after the initial page drawing to draw your plays against the fronts you will see. Also use these boxes to draw up any tags, motions, or shifts you will use against defensive adjustments. These boxes are meant for you to use “IF-THEN” thinking as you build your playbook. </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4" name="Google Shape;1234;p38"/>
          <p:cNvGrpSpPr/>
          <p:nvPr/>
        </p:nvGrpSpPr>
        <p:grpSpPr>
          <a:xfrm>
            <a:off x="0" y="518280"/>
            <a:ext cx="7772400" cy="1004390"/>
            <a:chOff x="0" y="518280"/>
            <a:chExt cx="7772400" cy="1004390"/>
          </a:xfrm>
        </p:grpSpPr>
        <p:grpSp>
          <p:nvGrpSpPr>
            <p:cNvPr id="1235" name="Google Shape;1235;p38"/>
            <p:cNvGrpSpPr/>
            <p:nvPr/>
          </p:nvGrpSpPr>
          <p:grpSpPr>
            <a:xfrm>
              <a:off x="0" y="518280"/>
              <a:ext cx="7772400" cy="1004390"/>
              <a:chOff x="0" y="518280"/>
              <a:chExt cx="7772400" cy="1004390"/>
            </a:xfrm>
          </p:grpSpPr>
          <p:sp>
            <p:nvSpPr>
              <p:cNvPr id="1236" name="Google Shape;1236;p38"/>
              <p:cNvSpPr txBox="1"/>
              <p:nvPr/>
            </p:nvSpPr>
            <p:spPr>
              <a:xfrm>
                <a:off x="0" y="814784"/>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Plays and Concepts</a:t>
                </a:r>
                <a:endParaRPr b="0" i="0" sz="1400" u="none" cap="none" strike="noStrike">
                  <a:solidFill>
                    <a:srgbClr val="000000"/>
                  </a:solidFill>
                  <a:latin typeface="Arial"/>
                  <a:ea typeface="Arial"/>
                  <a:cs typeface="Arial"/>
                  <a:sym typeface="Arial"/>
                </a:endParaRPr>
              </a:p>
            </p:txBody>
          </p:sp>
          <p:sp>
            <p:nvSpPr>
              <p:cNvPr id="1237" name="Google Shape;1237;p38"/>
              <p:cNvSpPr txBox="1"/>
              <p:nvPr/>
            </p:nvSpPr>
            <p:spPr>
              <a:xfrm>
                <a:off x="0" y="518280"/>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Chapter 5</a:t>
                </a:r>
                <a:endParaRPr b="0" i="0" sz="1400" u="none" cap="none" strike="noStrike">
                  <a:solidFill>
                    <a:srgbClr val="000000"/>
                  </a:solidFill>
                  <a:latin typeface="Arial"/>
                  <a:ea typeface="Arial"/>
                  <a:cs typeface="Arial"/>
                  <a:sym typeface="Arial"/>
                </a:endParaRPr>
              </a:p>
            </p:txBody>
          </p:sp>
        </p:grpSp>
        <p:cxnSp>
          <p:nvCxnSpPr>
            <p:cNvPr id="1238" name="Google Shape;1238;p38"/>
            <p:cNvCxnSpPr/>
            <p:nvPr/>
          </p:nvCxnSpPr>
          <p:spPr>
            <a:xfrm>
              <a:off x="457200" y="1522579"/>
              <a:ext cx="6858000" cy="0"/>
            </a:xfrm>
            <a:prstGeom prst="straightConnector1">
              <a:avLst/>
            </a:prstGeom>
            <a:noFill/>
            <a:ln cap="flat" cmpd="sng" w="38100">
              <a:solidFill>
                <a:schemeClr val="dk1"/>
              </a:solidFill>
              <a:prstDash val="solid"/>
              <a:miter lim="800000"/>
              <a:headEnd len="sm" w="sm" type="none"/>
              <a:tailEnd len="sm" w="sm" type="none"/>
            </a:ln>
          </p:spPr>
        </p:cxnSp>
      </p:grpSp>
      <p:pic>
        <p:nvPicPr>
          <p:cNvPr id="1239" name="Google Shape;1239;p38"/>
          <p:cNvPicPr preferRelativeResize="0"/>
          <p:nvPr/>
        </p:nvPicPr>
        <p:blipFill rotWithShape="1">
          <a:blip r:embed="rId3">
            <a:alphaModFix/>
          </a:blip>
          <a:srcRect b="0" l="0" r="0" t="0"/>
          <a:stretch/>
        </p:blipFill>
        <p:spPr>
          <a:xfrm>
            <a:off x="533673" y="550786"/>
            <a:ext cx="958652" cy="914400"/>
          </a:xfrm>
          <a:prstGeom prst="rect">
            <a:avLst/>
          </a:prstGeom>
          <a:noFill/>
          <a:ln>
            <a:noFill/>
          </a:ln>
        </p:spPr>
      </p:pic>
      <p:pic>
        <p:nvPicPr>
          <p:cNvPr descr="Logo&#10;&#10;Description automatically generated" id="1240" name="Google Shape;1240;p38"/>
          <p:cNvPicPr preferRelativeResize="0"/>
          <p:nvPr/>
        </p:nvPicPr>
        <p:blipFill rotWithShape="1">
          <a:blip r:embed="rId4">
            <a:alphaModFix/>
          </a:blip>
          <a:srcRect b="0" l="0" r="0" t="0"/>
          <a:stretch/>
        </p:blipFill>
        <p:spPr>
          <a:xfrm>
            <a:off x="6307493" y="550786"/>
            <a:ext cx="954157" cy="914400"/>
          </a:xfrm>
          <a:prstGeom prst="rect">
            <a:avLst/>
          </a:prstGeom>
          <a:noFill/>
          <a:ln>
            <a:noFill/>
          </a:ln>
        </p:spPr>
      </p:pic>
      <p:sp>
        <p:nvSpPr>
          <p:cNvPr id="1241" name="Google Shape;1241;p3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pic>
        <p:nvPicPr>
          <p:cNvPr id="1246" name="Google Shape;1246;p3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247" name="Google Shape;1247;p39"/>
          <p:cNvGrpSpPr/>
          <p:nvPr/>
        </p:nvGrpSpPr>
        <p:grpSpPr>
          <a:xfrm>
            <a:off x="2887592" y="3822692"/>
            <a:ext cx="1997212" cy="232454"/>
            <a:chOff x="2729308" y="2447818"/>
            <a:chExt cx="2313784" cy="307648"/>
          </a:xfrm>
        </p:grpSpPr>
        <p:sp>
          <p:nvSpPr>
            <p:cNvPr id="1248" name="Google Shape;1248;p3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49" name="Google Shape;1249;p3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50" name="Google Shape;1250;p3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51" name="Google Shape;1251;p3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52" name="Google Shape;1252;p3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253" name="Google Shape;1253;p39"/>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254" name="Google Shape;1254;p39"/>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255" name="Google Shape;1255;p3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pic>
        <p:nvPicPr>
          <p:cNvPr id="1260" name="Google Shape;1260;p4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261" name="Google Shape;1261;p40"/>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262" name="Google Shape;1262;p40"/>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63" name="Google Shape;1263;p4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pic>
        <p:nvPicPr>
          <p:cNvPr id="1268" name="Google Shape;1268;p13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269" name="Google Shape;1269;p135"/>
          <p:cNvGrpSpPr/>
          <p:nvPr/>
        </p:nvGrpSpPr>
        <p:grpSpPr>
          <a:xfrm>
            <a:off x="2887592" y="3822692"/>
            <a:ext cx="1997212" cy="232454"/>
            <a:chOff x="2729308" y="2447818"/>
            <a:chExt cx="2313784" cy="307648"/>
          </a:xfrm>
        </p:grpSpPr>
        <p:sp>
          <p:nvSpPr>
            <p:cNvPr id="1270" name="Google Shape;1270;p13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71" name="Google Shape;1271;p13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72" name="Google Shape;1272;p13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73" name="Google Shape;1273;p13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74" name="Google Shape;1274;p13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275" name="Google Shape;1275;p135"/>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276" name="Google Shape;1276;p135"/>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277" name="Google Shape;1277;p13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pic>
        <p:nvPicPr>
          <p:cNvPr id="1282" name="Google Shape;1282;p13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283" name="Google Shape;1283;p136"/>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284" name="Google Shape;1284;p136"/>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85" name="Google Shape;1285;p13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20" name="Google Shape;120;p7"/>
          <p:cNvSpPr txBox="1"/>
          <p:nvPr/>
        </p:nvSpPr>
        <p:spPr>
          <a:xfrm>
            <a:off x="0" y="448018"/>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Preface</a:t>
            </a:r>
            <a:endParaRPr b="0" i="0" sz="1400" u="none" cap="none" strike="noStrike">
              <a:solidFill>
                <a:srgbClr val="000000"/>
              </a:solidFill>
              <a:latin typeface="Arial"/>
              <a:ea typeface="Arial"/>
              <a:cs typeface="Arial"/>
              <a:sym typeface="Arial"/>
            </a:endParaRPr>
          </a:p>
        </p:txBody>
      </p:sp>
      <p:sp>
        <p:nvSpPr>
          <p:cNvPr id="121" name="Google Shape;121;p7"/>
          <p:cNvSpPr txBox="1"/>
          <p:nvPr/>
        </p:nvSpPr>
        <p:spPr>
          <a:xfrm>
            <a:off x="779715" y="1612758"/>
            <a:ext cx="6091420" cy="5277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29"/>
              <a:buFont typeface="Arial"/>
              <a:buNone/>
            </a:pPr>
            <a:r>
              <a:rPr b="0" i="0" lang="en-US" sz="2829" u="none" cap="none" strike="noStrike">
                <a:solidFill>
                  <a:srgbClr val="0A0A0A"/>
                </a:solidFill>
                <a:latin typeface="Raleway"/>
                <a:ea typeface="Raleway"/>
                <a:cs typeface="Raleway"/>
                <a:sym typeface="Raleway"/>
              </a:rPr>
              <a:t>​</a:t>
            </a:r>
            <a:endParaRPr b="0" i="0" sz="2829" u="none" cap="none" strike="noStrike">
              <a:solidFill>
                <a:schemeClr val="dk1"/>
              </a:solidFill>
              <a:latin typeface="Calibri"/>
              <a:ea typeface="Calibri"/>
              <a:cs typeface="Calibri"/>
              <a:sym typeface="Calibri"/>
            </a:endParaRPr>
          </a:p>
        </p:txBody>
      </p:sp>
      <p:sp>
        <p:nvSpPr>
          <p:cNvPr id="122" name="Google Shape;122;p7"/>
          <p:cNvSpPr txBox="1"/>
          <p:nvPr/>
        </p:nvSpPr>
        <p:spPr>
          <a:xfrm>
            <a:off x="457200" y="1155904"/>
            <a:ext cx="6858000" cy="5586104"/>
          </a:xfrm>
          <a:prstGeom prst="rect">
            <a:avLst/>
          </a:prstGeom>
          <a:noFill/>
          <a:ln>
            <a:noFill/>
          </a:ln>
        </p:spPr>
        <p:txBody>
          <a:bodyPr anchorCtr="0" anchor="t" bIns="45700" lIns="91425" spcFirstLastPara="1" rIns="91425" wrap="square" tIns="45700">
            <a:spAutoFit/>
          </a:bodyPr>
          <a:lstStyle/>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Creating an offensive system is one of the most difficult processes in the game today.  It is a tall task to work through all the scenarios that you must cover to ensure that your offense will be ready for all the tests it will face. This manual is meant to help you work through those challenges as much as possible on the front end so that you are ready to have a great offense.</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Each of the sections has been put in to help a coach work through all the situations that he will need to address for an offense to be successful. This book is a workbook that a coach can use in the offseason to build or refine his offensive system.  </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I have my own system if you’d like to check it out on my website.</a:t>
            </a:r>
            <a:endParaRPr b="0" i="0" sz="1400" u="none" cap="none" strike="noStrike">
              <a:solidFill>
                <a:schemeClr val="dk1"/>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My hope is that by working through each of these sections, you will think through as many scenarios as possible so that you create a great offensive system that addresses many problems.</a:t>
            </a:r>
            <a:endParaRPr/>
          </a:p>
          <a:p>
            <a:pPr indent="228600" lvl="0" marL="0" marR="0" rtl="0" algn="just">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My contact information is:</a:t>
            </a:r>
            <a:endParaRPr b="0" i="0" sz="1400" u="none" cap="none" strike="noStrike">
              <a:solidFill>
                <a:srgbClr val="000000"/>
              </a:solidFill>
              <a:latin typeface="Times New Roman"/>
              <a:ea typeface="Times New Roman"/>
              <a:cs typeface="Times New Roman"/>
              <a:sym typeface="Times New Roman"/>
            </a:endParaRPr>
          </a:p>
          <a:p>
            <a:pPr indent="228600" lvl="0" marL="0" marR="0" rtl="0" algn="just">
              <a:lnSpc>
                <a:spcPct val="150000"/>
              </a:lnSpc>
              <a:spcBef>
                <a:spcPts val="0"/>
              </a:spcBef>
              <a:spcAft>
                <a:spcPts val="0"/>
              </a:spcAft>
              <a:buClr>
                <a:srgbClr val="000000"/>
              </a:buClr>
              <a:buSzPts val="1400"/>
              <a:buFont typeface="Arial"/>
              <a:buNone/>
            </a:pPr>
            <a:br>
              <a:rPr b="0" i="0" lang="en-US" sz="1400" u="none" cap="none" strike="noStrike">
                <a:solidFill>
                  <a:schemeClr val="dk1"/>
                </a:solidFill>
                <a:latin typeface="Times New Roman"/>
                <a:ea typeface="Times New Roman"/>
                <a:cs typeface="Times New Roman"/>
                <a:sym typeface="Times New Roman"/>
              </a:rPr>
            </a:br>
            <a:r>
              <a:rPr b="0" i="0" lang="en-US" sz="1400" u="sng" cap="none" strike="noStrike">
                <a:solidFill>
                  <a:schemeClr val="dk1"/>
                </a:solidFill>
                <a:latin typeface="Times New Roman"/>
                <a:ea typeface="Times New Roman"/>
                <a:cs typeface="Times New Roman"/>
                <a:sym typeface="Times New Roman"/>
                <a:hlinkClick r:id="rId3">
                  <a:extLst>
                    <a:ext uri="{A12FA001-AC4F-418D-AE19-62706E023703}">
                      <ahyp:hlinkClr val="tx"/>
                    </a:ext>
                  </a:extLst>
                </a:hlinkClick>
              </a:rPr>
              <a:t>FBCoachSimpson@gmail.com</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334-549-9382</a:t>
            </a:r>
            <a:endParaRPr b="0" i="0" sz="1400" u="none" cap="none" strike="noStrike">
              <a:solidFill>
                <a:srgbClr val="000000"/>
              </a:solidFill>
              <a:latin typeface="Times New Roman"/>
              <a:ea typeface="Times New Roman"/>
              <a:cs typeface="Times New Roman"/>
              <a:sym typeface="Times New Roman"/>
            </a:endParaRPr>
          </a:p>
        </p:txBody>
      </p:sp>
      <p:sp>
        <p:nvSpPr>
          <p:cNvPr id="123" name="Google Shape;123;p7"/>
          <p:cNvSpPr txBox="1"/>
          <p:nvPr/>
        </p:nvSpPr>
        <p:spPr>
          <a:xfrm>
            <a:off x="1556243" y="7171740"/>
            <a:ext cx="4659914" cy="1721177"/>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DISCLAIMER</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I am very thankful that you chose to purchase this workbook whether that be print or digital. I understand that it is easy to share documents online these days, but I would appreciate if you did not.</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If you got this workbook for free, please consider supporting me at</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rPr b="0" i="0" lang="en-US" sz="1200" u="sng" cap="none" strike="noStrike">
                <a:solidFill>
                  <a:schemeClr val="dk1"/>
                </a:solidFill>
                <a:latin typeface="Times New Roman"/>
                <a:ea typeface="Times New Roman"/>
                <a:cs typeface="Times New Roman"/>
                <a:sym typeface="Times New Roman"/>
                <a:hlinkClick r:id="rId4">
                  <a:extLst>
                    <a:ext uri="{A12FA001-AC4F-418D-AE19-62706E023703}">
                      <ahyp:hlinkClr val="tx"/>
                    </a:ext>
                  </a:extLst>
                </a:hlinkClick>
              </a:rPr>
              <a:t>fbcoachsimpson.com</a:t>
            </a:r>
            <a:endParaRPr b="0" i="0" sz="1200" u="none" cap="none" strike="noStrike">
              <a:solidFill>
                <a:schemeClr val="dk1"/>
              </a:solidFill>
              <a:latin typeface="Times New Roman"/>
              <a:ea typeface="Times New Roman"/>
              <a:cs typeface="Times New Roman"/>
              <a:sym typeface="Times New Roman"/>
            </a:endParaRPr>
          </a:p>
        </p:txBody>
      </p:sp>
      <p:sp>
        <p:nvSpPr>
          <p:cNvPr id="124" name="Google Shape;124;p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pic>
        <p:nvPicPr>
          <p:cNvPr id="1290" name="Google Shape;1290;p13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291" name="Google Shape;1291;p137"/>
          <p:cNvGrpSpPr/>
          <p:nvPr/>
        </p:nvGrpSpPr>
        <p:grpSpPr>
          <a:xfrm>
            <a:off x="2887592" y="3822692"/>
            <a:ext cx="1997212" cy="232454"/>
            <a:chOff x="2729308" y="2447818"/>
            <a:chExt cx="2313784" cy="307648"/>
          </a:xfrm>
        </p:grpSpPr>
        <p:sp>
          <p:nvSpPr>
            <p:cNvPr id="1292" name="Google Shape;1292;p13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93" name="Google Shape;1293;p13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94" name="Google Shape;1294;p13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95" name="Google Shape;1295;p13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296" name="Google Shape;1296;p13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297" name="Google Shape;1297;p137"/>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298" name="Google Shape;1298;p137"/>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299" name="Google Shape;1299;p13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pic>
        <p:nvPicPr>
          <p:cNvPr id="1304" name="Google Shape;1304;p13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305" name="Google Shape;1305;p138"/>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306" name="Google Shape;1306;p138"/>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307" name="Google Shape;1307;p13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pic>
        <p:nvPicPr>
          <p:cNvPr id="1312" name="Google Shape;1312;p13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313" name="Google Shape;1313;p139"/>
          <p:cNvGrpSpPr/>
          <p:nvPr/>
        </p:nvGrpSpPr>
        <p:grpSpPr>
          <a:xfrm>
            <a:off x="2887592" y="3822692"/>
            <a:ext cx="1997212" cy="232454"/>
            <a:chOff x="2729308" y="2447818"/>
            <a:chExt cx="2313784" cy="307648"/>
          </a:xfrm>
        </p:grpSpPr>
        <p:sp>
          <p:nvSpPr>
            <p:cNvPr id="1314" name="Google Shape;1314;p13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15" name="Google Shape;1315;p13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16" name="Google Shape;1316;p13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17" name="Google Shape;1317;p13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18" name="Google Shape;1318;p13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319" name="Google Shape;1319;p139"/>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320" name="Google Shape;1320;p139"/>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321" name="Google Shape;1321;p13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pic>
        <p:nvPicPr>
          <p:cNvPr id="1326" name="Google Shape;1326;p14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327" name="Google Shape;1327;p140"/>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328" name="Google Shape;1328;p140"/>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329" name="Google Shape;1329;p14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pic>
        <p:nvPicPr>
          <p:cNvPr id="1334" name="Google Shape;1334;p14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335" name="Google Shape;1335;p141"/>
          <p:cNvGrpSpPr/>
          <p:nvPr/>
        </p:nvGrpSpPr>
        <p:grpSpPr>
          <a:xfrm>
            <a:off x="2887592" y="3822692"/>
            <a:ext cx="1997212" cy="232454"/>
            <a:chOff x="2729308" y="2447818"/>
            <a:chExt cx="2313784" cy="307648"/>
          </a:xfrm>
        </p:grpSpPr>
        <p:sp>
          <p:nvSpPr>
            <p:cNvPr id="1336" name="Google Shape;1336;p14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37" name="Google Shape;1337;p14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38" name="Google Shape;1338;p14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39" name="Google Shape;1339;p14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40" name="Google Shape;1340;p14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341" name="Google Shape;1341;p141"/>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342" name="Google Shape;1342;p141"/>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343" name="Google Shape;1343;p14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pic>
        <p:nvPicPr>
          <p:cNvPr id="1348" name="Google Shape;1348;p14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349" name="Google Shape;1349;p142"/>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350" name="Google Shape;1350;p142"/>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351" name="Google Shape;1351;p14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pic>
        <p:nvPicPr>
          <p:cNvPr id="1356" name="Google Shape;1356;p14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357" name="Google Shape;1357;p143"/>
          <p:cNvGrpSpPr/>
          <p:nvPr/>
        </p:nvGrpSpPr>
        <p:grpSpPr>
          <a:xfrm>
            <a:off x="2887592" y="3822692"/>
            <a:ext cx="1997212" cy="232454"/>
            <a:chOff x="2729308" y="2447818"/>
            <a:chExt cx="2313784" cy="307648"/>
          </a:xfrm>
        </p:grpSpPr>
        <p:sp>
          <p:nvSpPr>
            <p:cNvPr id="1358" name="Google Shape;1358;p143"/>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59" name="Google Shape;1359;p143"/>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60" name="Google Shape;1360;p143"/>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61" name="Google Shape;1361;p143"/>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62" name="Google Shape;1362;p143"/>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363" name="Google Shape;1363;p143"/>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364" name="Google Shape;1364;p143"/>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365" name="Google Shape;1365;p14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pic>
        <p:nvPicPr>
          <p:cNvPr id="1370" name="Google Shape;1370;p14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371" name="Google Shape;1371;p144"/>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372" name="Google Shape;1372;p144"/>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373" name="Google Shape;1373;p14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pic>
        <p:nvPicPr>
          <p:cNvPr id="1378" name="Google Shape;1378;p14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379" name="Google Shape;1379;p145"/>
          <p:cNvGrpSpPr/>
          <p:nvPr/>
        </p:nvGrpSpPr>
        <p:grpSpPr>
          <a:xfrm>
            <a:off x="2887592" y="3822692"/>
            <a:ext cx="1997212" cy="232454"/>
            <a:chOff x="2729308" y="2447818"/>
            <a:chExt cx="2313784" cy="307648"/>
          </a:xfrm>
        </p:grpSpPr>
        <p:sp>
          <p:nvSpPr>
            <p:cNvPr id="1380" name="Google Shape;1380;p14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81" name="Google Shape;1381;p14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82" name="Google Shape;1382;p14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83" name="Google Shape;1383;p14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384" name="Google Shape;1384;p14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385" name="Google Shape;1385;p145"/>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386" name="Google Shape;1386;p145"/>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387" name="Google Shape;1387;p14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pic>
        <p:nvPicPr>
          <p:cNvPr id="1392" name="Google Shape;1392;p14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393" name="Google Shape;1393;p146"/>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394" name="Google Shape;1394;p146"/>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395" name="Google Shape;1395;p14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pic>
        <p:nvPicPr>
          <p:cNvPr id="1400" name="Google Shape;1400;p14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401" name="Google Shape;1401;p147"/>
          <p:cNvGrpSpPr/>
          <p:nvPr/>
        </p:nvGrpSpPr>
        <p:grpSpPr>
          <a:xfrm>
            <a:off x="2887592" y="3822692"/>
            <a:ext cx="1997212" cy="232454"/>
            <a:chOff x="2729308" y="2447818"/>
            <a:chExt cx="2313784" cy="307648"/>
          </a:xfrm>
        </p:grpSpPr>
        <p:sp>
          <p:nvSpPr>
            <p:cNvPr id="1402" name="Google Shape;1402;p14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03" name="Google Shape;1403;p14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04" name="Google Shape;1404;p14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05" name="Google Shape;1405;p14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06" name="Google Shape;1406;p14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407" name="Google Shape;1407;p147"/>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408" name="Google Shape;1408;p147"/>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409" name="Google Shape;1409;p14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pic>
        <p:nvPicPr>
          <p:cNvPr id="1414" name="Google Shape;1414;p14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415" name="Google Shape;1415;p148"/>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416" name="Google Shape;1416;p148"/>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417" name="Google Shape;1417;p14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pic>
        <p:nvPicPr>
          <p:cNvPr id="1422" name="Google Shape;1422;p14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423" name="Google Shape;1423;p149"/>
          <p:cNvGrpSpPr/>
          <p:nvPr/>
        </p:nvGrpSpPr>
        <p:grpSpPr>
          <a:xfrm>
            <a:off x="2887592" y="3822692"/>
            <a:ext cx="1997212" cy="232454"/>
            <a:chOff x="2729308" y="2447818"/>
            <a:chExt cx="2313784" cy="307648"/>
          </a:xfrm>
        </p:grpSpPr>
        <p:sp>
          <p:nvSpPr>
            <p:cNvPr id="1424" name="Google Shape;1424;p14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25" name="Google Shape;1425;p14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26" name="Google Shape;1426;p14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27" name="Google Shape;1427;p14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28" name="Google Shape;1428;p14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429" name="Google Shape;1429;p149"/>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430" name="Google Shape;1430;p149"/>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431" name="Google Shape;1431;p14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pic>
        <p:nvPicPr>
          <p:cNvPr id="1436" name="Google Shape;1436;p15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437" name="Google Shape;1437;p150"/>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438" name="Google Shape;1438;p150"/>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439" name="Google Shape;1439;p15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pic>
        <p:nvPicPr>
          <p:cNvPr id="1444" name="Google Shape;1444;p15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445" name="Google Shape;1445;p151"/>
          <p:cNvGrpSpPr/>
          <p:nvPr/>
        </p:nvGrpSpPr>
        <p:grpSpPr>
          <a:xfrm>
            <a:off x="2887592" y="3822692"/>
            <a:ext cx="1997212" cy="232454"/>
            <a:chOff x="2729308" y="2447818"/>
            <a:chExt cx="2313784" cy="307648"/>
          </a:xfrm>
        </p:grpSpPr>
        <p:sp>
          <p:nvSpPr>
            <p:cNvPr id="1446" name="Google Shape;1446;p15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47" name="Google Shape;1447;p15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48" name="Google Shape;1448;p15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49" name="Google Shape;1449;p15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50" name="Google Shape;1450;p15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451" name="Google Shape;1451;p151"/>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452" name="Google Shape;1452;p151"/>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453" name="Google Shape;1453;p15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pic>
        <p:nvPicPr>
          <p:cNvPr id="1458" name="Google Shape;1458;p15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459" name="Google Shape;1459;p152"/>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460" name="Google Shape;1460;p152"/>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461" name="Google Shape;1461;p15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pic>
        <p:nvPicPr>
          <p:cNvPr id="1466" name="Google Shape;1466;p15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467" name="Google Shape;1467;p153"/>
          <p:cNvGrpSpPr/>
          <p:nvPr/>
        </p:nvGrpSpPr>
        <p:grpSpPr>
          <a:xfrm>
            <a:off x="2887592" y="3822692"/>
            <a:ext cx="1997212" cy="232454"/>
            <a:chOff x="2729308" y="2447818"/>
            <a:chExt cx="2313784" cy="307648"/>
          </a:xfrm>
        </p:grpSpPr>
        <p:sp>
          <p:nvSpPr>
            <p:cNvPr id="1468" name="Google Shape;1468;p153"/>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69" name="Google Shape;1469;p153"/>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70" name="Google Shape;1470;p153"/>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71" name="Google Shape;1471;p153"/>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72" name="Google Shape;1472;p153"/>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473" name="Google Shape;1473;p153"/>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474" name="Google Shape;1474;p153"/>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475" name="Google Shape;1475;p15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pic>
        <p:nvPicPr>
          <p:cNvPr id="1480" name="Google Shape;1480;p15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481" name="Google Shape;1481;p154"/>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482" name="Google Shape;1482;p154"/>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483" name="Google Shape;1483;p15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pic>
        <p:nvPicPr>
          <p:cNvPr id="1488" name="Google Shape;1488;p15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489" name="Google Shape;1489;p155"/>
          <p:cNvGrpSpPr/>
          <p:nvPr/>
        </p:nvGrpSpPr>
        <p:grpSpPr>
          <a:xfrm>
            <a:off x="2887592" y="3822692"/>
            <a:ext cx="1997212" cy="232454"/>
            <a:chOff x="2729308" y="2447818"/>
            <a:chExt cx="2313784" cy="307648"/>
          </a:xfrm>
        </p:grpSpPr>
        <p:sp>
          <p:nvSpPr>
            <p:cNvPr id="1490" name="Google Shape;1490;p15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91" name="Google Shape;1491;p15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92" name="Google Shape;1492;p15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93" name="Google Shape;1493;p15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494" name="Google Shape;1494;p15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495" name="Google Shape;1495;p155"/>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496" name="Google Shape;1496;p155"/>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497" name="Google Shape;1497;p15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pic>
        <p:nvPicPr>
          <p:cNvPr id="1502" name="Google Shape;1502;p15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503" name="Google Shape;1503;p156"/>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504" name="Google Shape;1504;p156"/>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05" name="Google Shape;1505;p15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nvSpPr>
        <p:spPr>
          <a:xfrm>
            <a:off x="1620161" y="550786"/>
            <a:ext cx="4659914" cy="1061971"/>
          </a:xfrm>
          <a:prstGeom prst="rect">
            <a:avLst/>
          </a:prstGeom>
          <a:noFill/>
          <a:ln>
            <a:noFill/>
          </a:ln>
        </p:spPr>
        <p:txBody>
          <a:bodyPr anchorCtr="0" anchor="t" bIns="95775" lIns="95775" spcFirstLastPara="1" rIns="95775" wrap="square" tIns="95775">
            <a:noAutofit/>
          </a:bodyPr>
          <a:lstStyle/>
          <a:p>
            <a:pPr indent="0" lvl="0" marL="0" marR="0" rtl="0" algn="ctr">
              <a:lnSpc>
                <a:spcPct val="100000"/>
              </a:lnSpc>
              <a:spcBef>
                <a:spcPts val="0"/>
              </a:spcBef>
              <a:spcAft>
                <a:spcPts val="0"/>
              </a:spcAft>
              <a:buClr>
                <a:srgbClr val="000000"/>
              </a:buClr>
              <a:buSzPts val="5028"/>
              <a:buFont typeface="Arial"/>
              <a:buNone/>
            </a:pPr>
            <a:r>
              <a:rPr b="1" i="0" lang="en-US" sz="5028" u="none" cap="none" strike="noStrike">
                <a:solidFill>
                  <a:schemeClr val="dk1"/>
                </a:solidFill>
                <a:latin typeface="Roboto"/>
                <a:ea typeface="Roboto"/>
                <a:cs typeface="Roboto"/>
                <a:sym typeface="Roboto"/>
              </a:rPr>
              <a:t> </a:t>
            </a:r>
            <a:endParaRPr b="1" i="0" sz="5028" u="none" cap="none" strike="noStrike">
              <a:solidFill>
                <a:schemeClr val="dk1"/>
              </a:solidFill>
              <a:latin typeface="Roboto"/>
              <a:ea typeface="Roboto"/>
              <a:cs typeface="Roboto"/>
              <a:sym typeface="Roboto"/>
            </a:endParaRPr>
          </a:p>
        </p:txBody>
      </p:sp>
      <p:sp>
        <p:nvSpPr>
          <p:cNvPr id="135" name="Google Shape;135;p9"/>
          <p:cNvSpPr txBox="1"/>
          <p:nvPr/>
        </p:nvSpPr>
        <p:spPr>
          <a:xfrm>
            <a:off x="779715" y="1612758"/>
            <a:ext cx="6091420" cy="5277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29"/>
              <a:buFont typeface="Arial"/>
              <a:buNone/>
            </a:pPr>
            <a:r>
              <a:rPr b="0" i="0" lang="en-US" sz="2829" u="none" cap="none" strike="noStrike">
                <a:solidFill>
                  <a:srgbClr val="0A0A0A"/>
                </a:solidFill>
                <a:latin typeface="Raleway"/>
                <a:ea typeface="Raleway"/>
                <a:cs typeface="Raleway"/>
                <a:sym typeface="Raleway"/>
              </a:rPr>
              <a:t>​</a:t>
            </a:r>
            <a:endParaRPr b="0" i="0" sz="2829" u="none" cap="none" strike="noStrike">
              <a:solidFill>
                <a:schemeClr val="dk1"/>
              </a:solidFill>
              <a:latin typeface="Calibri"/>
              <a:ea typeface="Calibri"/>
              <a:cs typeface="Calibri"/>
              <a:sym typeface="Calibri"/>
            </a:endParaRPr>
          </a:p>
        </p:txBody>
      </p:sp>
      <p:sp>
        <p:nvSpPr>
          <p:cNvPr id="136" name="Google Shape;136;p9"/>
          <p:cNvSpPr txBox="1"/>
          <p:nvPr/>
        </p:nvSpPr>
        <p:spPr>
          <a:xfrm>
            <a:off x="6927" y="511315"/>
            <a:ext cx="77724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37" name="Google Shape;137;p9"/>
          <p:cNvSpPr txBox="1"/>
          <p:nvPr/>
        </p:nvSpPr>
        <p:spPr>
          <a:xfrm>
            <a:off x="516530" y="1258672"/>
            <a:ext cx="6721518" cy="63709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I have always worked through several forms when building my offense for the season. My hope was to share some forms and put them in an order that would help coaches as they build their system.</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Feel free to use the forms that help and skip around if needed. The entire purpose of this manual is to help flesh out the major ideas of putting together a great offense.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In this book, you will work through:</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How to fit personnel.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Who goes where and how do you build depth?  Do you have multiple groupings?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How to choose formations.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How do you become multiple without being too wordy?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How to use shifts, motions, and tempo.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What will be your offensive identity?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How to build plays and construct concepts.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What do you want to run? Adjustments against multiple looks? How will you adapt? What is your IF-THEN scenarios that need to be thought out?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How to design drills for practice.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What drills are most important? Key coaching points?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How to build a call sheet.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What plays do you like each week? Best 3</a:t>
            </a:r>
            <a:r>
              <a:rPr b="0" baseline="30000" i="0" lang="en-US" sz="1200" u="none" cap="none" strike="noStrike">
                <a:solidFill>
                  <a:schemeClr val="dk1"/>
                </a:solidFill>
                <a:latin typeface="Times New Roman"/>
                <a:ea typeface="Times New Roman"/>
                <a:cs typeface="Times New Roman"/>
                <a:sym typeface="Times New Roman"/>
              </a:rPr>
              <a:t>rd</a:t>
            </a:r>
            <a:r>
              <a:rPr b="0" i="0" lang="en-US" sz="1200" u="none" cap="none" strike="noStrike">
                <a:solidFill>
                  <a:schemeClr val="dk1"/>
                </a:solidFill>
                <a:latin typeface="Times New Roman"/>
                <a:ea typeface="Times New Roman"/>
                <a:cs typeface="Times New Roman"/>
                <a:sym typeface="Times New Roman"/>
              </a:rPr>
              <a:t> down or red zone plays?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How to organize your staff for a game.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Who looks where? Who makes the adjustments? What do you do at half time?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Times New Roman"/>
                <a:ea typeface="Times New Roman"/>
                <a:cs typeface="Times New Roman"/>
                <a:sym typeface="Times New Roman"/>
              </a:rPr>
              <a:t>How to breakdown an opponent.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What do you look for? How do you chart it all?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By the end of this workbook, you’ll have completed a lot of the front-end work of building your system. </a:t>
            </a:r>
            <a:endParaRPr b="0" i="0" sz="1400" u="none" cap="none" strike="noStrike">
              <a:solidFill>
                <a:srgbClr val="000000"/>
              </a:solidFill>
              <a:latin typeface="Arial"/>
              <a:ea typeface="Arial"/>
              <a:cs typeface="Arial"/>
              <a:sym typeface="Arial"/>
            </a:endParaRPr>
          </a:p>
        </p:txBody>
      </p:sp>
      <p:sp>
        <p:nvSpPr>
          <p:cNvPr id="138" name="Google Shape;138;p9"/>
          <p:cNvSpPr txBox="1"/>
          <p:nvPr/>
        </p:nvSpPr>
        <p:spPr>
          <a:xfrm>
            <a:off x="527378" y="7669118"/>
            <a:ext cx="6710669" cy="93634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rPr b="1" i="0" lang="en-US" sz="1400" u="none" cap="none" strike="noStrike">
                <a:solidFill>
                  <a:schemeClr val="dk1"/>
                </a:solidFill>
                <a:latin typeface="Roboto"/>
                <a:ea typeface="Roboto"/>
                <a:cs typeface="Roboto"/>
                <a:sym typeface="Roboto"/>
              </a:rPr>
              <a:t>Offensive Coordinator Academy</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If you are interested in more than just this workbook, but also video guides from experts all over the country, then you might like the Offensive Coordinator Academy. Just scan the QR code to learn more.</a:t>
            </a:r>
            <a:endParaRPr b="0" i="0" sz="1400" u="none" cap="none" strike="noStrike">
              <a:solidFill>
                <a:srgbClr val="000000"/>
              </a:solidFill>
              <a:latin typeface="Arial"/>
              <a:ea typeface="Arial"/>
              <a:cs typeface="Arial"/>
              <a:sym typeface="Arial"/>
            </a:endParaRPr>
          </a:p>
        </p:txBody>
      </p:sp>
      <p:pic>
        <p:nvPicPr>
          <p:cNvPr descr="Qr code&#10;&#10;Description automatically generated" id="139" name="Google Shape;139;p9"/>
          <p:cNvPicPr preferRelativeResize="0"/>
          <p:nvPr/>
        </p:nvPicPr>
        <p:blipFill rotWithShape="1">
          <a:blip r:embed="rId3">
            <a:alphaModFix/>
          </a:blip>
          <a:srcRect b="0" l="0" r="0" t="0"/>
          <a:stretch/>
        </p:blipFill>
        <p:spPr>
          <a:xfrm>
            <a:off x="3368225" y="8554065"/>
            <a:ext cx="914400" cy="914400"/>
          </a:xfrm>
          <a:prstGeom prst="rect">
            <a:avLst/>
          </a:prstGeom>
          <a:noFill/>
          <a:ln>
            <a:noFill/>
          </a:ln>
        </p:spPr>
      </p:pic>
      <p:sp>
        <p:nvSpPr>
          <p:cNvPr id="140" name="Google Shape;140;p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pic>
        <p:nvPicPr>
          <p:cNvPr id="1510" name="Google Shape;1510;p157"/>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511" name="Google Shape;1511;p157"/>
          <p:cNvGrpSpPr/>
          <p:nvPr/>
        </p:nvGrpSpPr>
        <p:grpSpPr>
          <a:xfrm>
            <a:off x="2887592" y="3822692"/>
            <a:ext cx="1997212" cy="232454"/>
            <a:chOff x="2729308" y="2447818"/>
            <a:chExt cx="2313784" cy="307648"/>
          </a:xfrm>
        </p:grpSpPr>
        <p:sp>
          <p:nvSpPr>
            <p:cNvPr id="1512" name="Google Shape;1512;p157"/>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13" name="Google Shape;1513;p157"/>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14" name="Google Shape;1514;p157"/>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15" name="Google Shape;1515;p157"/>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16" name="Google Shape;1516;p157"/>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517" name="Google Shape;1517;p157"/>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518" name="Google Shape;1518;p157"/>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519" name="Google Shape;1519;p157"/>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pic>
        <p:nvPicPr>
          <p:cNvPr id="1524" name="Google Shape;1524;p158"/>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525" name="Google Shape;1525;p158"/>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526" name="Google Shape;1526;p158"/>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27" name="Google Shape;1527;p158"/>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pic>
        <p:nvPicPr>
          <p:cNvPr id="1532" name="Google Shape;1532;p159"/>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533" name="Google Shape;1533;p159"/>
          <p:cNvGrpSpPr/>
          <p:nvPr/>
        </p:nvGrpSpPr>
        <p:grpSpPr>
          <a:xfrm>
            <a:off x="2887592" y="3822692"/>
            <a:ext cx="1997212" cy="232454"/>
            <a:chOff x="2729308" y="2447818"/>
            <a:chExt cx="2313784" cy="307648"/>
          </a:xfrm>
        </p:grpSpPr>
        <p:sp>
          <p:nvSpPr>
            <p:cNvPr id="1534" name="Google Shape;1534;p159"/>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35" name="Google Shape;1535;p159"/>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36" name="Google Shape;1536;p159"/>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37" name="Google Shape;1537;p159"/>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38" name="Google Shape;1538;p159"/>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539" name="Google Shape;1539;p159"/>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540" name="Google Shape;1540;p159"/>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541" name="Google Shape;1541;p159"/>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5" name="Shape 1545"/>
        <p:cNvGrpSpPr/>
        <p:nvPr/>
      </p:nvGrpSpPr>
      <p:grpSpPr>
        <a:xfrm>
          <a:off x="0" y="0"/>
          <a:ext cx="0" cy="0"/>
          <a:chOff x="0" y="0"/>
          <a:chExt cx="0" cy="0"/>
        </a:xfrm>
      </p:grpSpPr>
      <p:pic>
        <p:nvPicPr>
          <p:cNvPr id="1546" name="Google Shape;1546;p160"/>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547" name="Google Shape;1547;p160"/>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548" name="Google Shape;1548;p160"/>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49" name="Google Shape;1549;p160"/>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pic>
        <p:nvPicPr>
          <p:cNvPr id="1554" name="Google Shape;1554;p161"/>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555" name="Google Shape;1555;p161"/>
          <p:cNvGrpSpPr/>
          <p:nvPr/>
        </p:nvGrpSpPr>
        <p:grpSpPr>
          <a:xfrm>
            <a:off x="2887592" y="3822692"/>
            <a:ext cx="1997212" cy="232454"/>
            <a:chOff x="2729308" y="2447818"/>
            <a:chExt cx="2313784" cy="307648"/>
          </a:xfrm>
        </p:grpSpPr>
        <p:sp>
          <p:nvSpPr>
            <p:cNvPr id="1556" name="Google Shape;1556;p161"/>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57" name="Google Shape;1557;p161"/>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58" name="Google Shape;1558;p161"/>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59" name="Google Shape;1559;p161"/>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60" name="Google Shape;1560;p161"/>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561" name="Google Shape;1561;p161"/>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562" name="Google Shape;1562;p161"/>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563" name="Google Shape;1563;p161"/>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pic>
        <p:nvPicPr>
          <p:cNvPr id="1568" name="Google Shape;1568;p162"/>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569" name="Google Shape;1569;p162"/>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570" name="Google Shape;1570;p162"/>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71" name="Google Shape;1571;p162"/>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pic>
        <p:nvPicPr>
          <p:cNvPr id="1576" name="Google Shape;1576;p163"/>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577" name="Google Shape;1577;p163"/>
          <p:cNvGrpSpPr/>
          <p:nvPr/>
        </p:nvGrpSpPr>
        <p:grpSpPr>
          <a:xfrm>
            <a:off x="2887592" y="3822692"/>
            <a:ext cx="1997212" cy="232454"/>
            <a:chOff x="2729308" y="2447818"/>
            <a:chExt cx="2313784" cy="307648"/>
          </a:xfrm>
        </p:grpSpPr>
        <p:sp>
          <p:nvSpPr>
            <p:cNvPr id="1578" name="Google Shape;1578;p163"/>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79" name="Google Shape;1579;p163"/>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80" name="Google Shape;1580;p163"/>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81" name="Google Shape;1581;p163"/>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582" name="Google Shape;1582;p163"/>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583" name="Google Shape;1583;p163"/>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584" name="Google Shape;1584;p163"/>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585" name="Google Shape;1585;p163"/>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pic>
        <p:nvPicPr>
          <p:cNvPr id="1590" name="Google Shape;1590;p164"/>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591" name="Google Shape;1591;p164"/>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592" name="Google Shape;1592;p164"/>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593" name="Google Shape;1593;p164"/>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pic>
        <p:nvPicPr>
          <p:cNvPr id="1598" name="Google Shape;1598;p165"/>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grpSp>
        <p:nvGrpSpPr>
          <p:cNvPr id="1599" name="Google Shape;1599;p165"/>
          <p:cNvGrpSpPr/>
          <p:nvPr/>
        </p:nvGrpSpPr>
        <p:grpSpPr>
          <a:xfrm>
            <a:off x="2887592" y="3822692"/>
            <a:ext cx="1997212" cy="232454"/>
            <a:chOff x="2729308" y="2447818"/>
            <a:chExt cx="2313784" cy="307648"/>
          </a:xfrm>
        </p:grpSpPr>
        <p:sp>
          <p:nvSpPr>
            <p:cNvPr id="1600" name="Google Shape;1600;p165"/>
            <p:cNvSpPr/>
            <p:nvPr/>
          </p:nvSpPr>
          <p:spPr>
            <a:xfrm>
              <a:off x="3702466" y="2447818"/>
              <a:ext cx="367469" cy="307648"/>
            </a:xfrm>
            <a:prstGeom prst="rect">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01" name="Google Shape;1601;p165"/>
            <p:cNvSpPr/>
            <p:nvPr/>
          </p:nvSpPr>
          <p:spPr>
            <a:xfrm>
              <a:off x="4189045"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02" name="Google Shape;1602;p165"/>
            <p:cNvSpPr/>
            <p:nvPr/>
          </p:nvSpPr>
          <p:spPr>
            <a:xfrm>
              <a:off x="4675623"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03" name="Google Shape;1603;p165"/>
            <p:cNvSpPr/>
            <p:nvPr/>
          </p:nvSpPr>
          <p:spPr>
            <a:xfrm>
              <a:off x="3215887"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sp>
          <p:nvSpPr>
            <p:cNvPr id="1604" name="Google Shape;1604;p165"/>
            <p:cNvSpPr/>
            <p:nvPr/>
          </p:nvSpPr>
          <p:spPr>
            <a:xfrm>
              <a:off x="2729308" y="2447818"/>
              <a:ext cx="367469" cy="307648"/>
            </a:xfrm>
            <a:prstGeom prst="ellipse">
              <a:avLst/>
            </a:prstGeom>
            <a:solidFill>
              <a:schemeClr val="lt1"/>
            </a:solidFill>
            <a:ln cap="flat" cmpd="sng" w="28575">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grpSp>
      <p:graphicFrame>
        <p:nvGraphicFramePr>
          <p:cNvPr id="1605" name="Google Shape;1605;p165"/>
          <p:cNvGraphicFramePr/>
          <p:nvPr/>
        </p:nvGraphicFramePr>
        <p:xfrm>
          <a:off x="510522" y="5378512"/>
          <a:ext cx="3000000" cy="3000000"/>
        </p:xfrm>
        <a:graphic>
          <a:graphicData uri="http://schemas.openxmlformats.org/drawingml/2006/table">
            <a:tbl>
              <a:tblPr bandRow="1" firstRow="1">
                <a:noFill/>
                <a:tableStyleId>{01875F10-5631-42C4-B8B9-1D68545F3761}</a:tableStyleId>
              </a:tblPr>
              <a:tblGrid>
                <a:gridCol w="978650"/>
                <a:gridCol w="5748875"/>
              </a:tblGrid>
              <a:tr h="1524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Position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Assignment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530"/>
                        <a:buFont typeface="Calibri"/>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0">
                <a:tc>
                  <a:txBody>
                    <a:bodyPr/>
                    <a:lstStyle/>
                    <a:p>
                      <a:pPr indent="0" lvl="0" marL="0" marR="0" rtl="0" algn="ctr">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cxnSp>
        <p:nvCxnSpPr>
          <p:cNvPr id="1606" name="Google Shape;1606;p165"/>
          <p:cNvCxnSpPr/>
          <p:nvPr/>
        </p:nvCxnSpPr>
        <p:spPr>
          <a:xfrm>
            <a:off x="3200400" y="834836"/>
            <a:ext cx="1371600" cy="0"/>
          </a:xfrm>
          <a:prstGeom prst="straightConnector1">
            <a:avLst/>
          </a:prstGeom>
          <a:noFill/>
          <a:ln cap="flat" cmpd="sng" w="25400">
            <a:solidFill>
              <a:schemeClr val="dk1"/>
            </a:solidFill>
            <a:prstDash val="solid"/>
            <a:miter lim="800000"/>
            <a:headEnd len="sm" w="sm" type="none"/>
            <a:tailEnd len="sm" w="sm" type="none"/>
          </a:ln>
        </p:spPr>
      </p:cxnSp>
      <p:sp>
        <p:nvSpPr>
          <p:cNvPr id="1607" name="Google Shape;1607;p165"/>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pic>
        <p:nvPicPr>
          <p:cNvPr id="1612" name="Google Shape;1612;p166"/>
          <p:cNvPicPr preferRelativeResize="0"/>
          <p:nvPr/>
        </p:nvPicPr>
        <p:blipFill rotWithShape="1">
          <a:blip r:embed="rId3">
            <a:alphaModFix/>
          </a:blip>
          <a:srcRect b="0" l="0" r="0" t="0"/>
          <a:stretch/>
        </p:blipFill>
        <p:spPr>
          <a:xfrm>
            <a:off x="2940353" y="9666026"/>
            <a:ext cx="1891691" cy="232454"/>
          </a:xfrm>
          <a:prstGeom prst="rect">
            <a:avLst/>
          </a:prstGeom>
          <a:noFill/>
          <a:ln>
            <a:noFill/>
          </a:ln>
        </p:spPr>
      </p:pic>
      <p:sp>
        <p:nvSpPr>
          <p:cNvPr id="1613" name="Google Shape;1613;p166"/>
          <p:cNvSpPr txBox="1"/>
          <p:nvPr/>
        </p:nvSpPr>
        <p:spPr>
          <a:xfrm>
            <a:off x="0" y="383279"/>
            <a:ext cx="77724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Against Common Fronts and Defensive Adjustments</a:t>
            </a:r>
            <a:endParaRPr b="0" i="0" sz="1400" u="none" cap="none" strike="noStrike">
              <a:solidFill>
                <a:srgbClr val="000000"/>
              </a:solidFill>
              <a:latin typeface="Arial"/>
              <a:ea typeface="Arial"/>
              <a:cs typeface="Arial"/>
              <a:sym typeface="Arial"/>
            </a:endParaRPr>
          </a:p>
        </p:txBody>
      </p:sp>
      <p:graphicFrame>
        <p:nvGraphicFramePr>
          <p:cNvPr id="1614" name="Google Shape;1614;p166"/>
          <p:cNvGraphicFramePr/>
          <p:nvPr/>
        </p:nvGraphicFramePr>
        <p:xfrm>
          <a:off x="459548" y="1004012"/>
          <a:ext cx="3000000" cy="3000000"/>
        </p:xfrm>
        <a:graphic>
          <a:graphicData uri="http://schemas.openxmlformats.org/drawingml/2006/table">
            <a:tbl>
              <a:tblPr bandRow="1" firstRow="1">
                <a:noFill/>
                <a:tableStyleId>{E99E8396-2A7E-478C-A62C-B8A5D460CA9C}</a:tableStyleId>
              </a:tblPr>
              <a:tblGrid>
                <a:gridCol w="3426650"/>
                <a:gridCol w="3426650"/>
              </a:tblGrid>
              <a:tr h="21372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089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85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47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05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909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1775">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44400">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30"/>
                        <a:buFont typeface="Arial"/>
                        <a:buNone/>
                      </a:pPr>
                      <a:r>
                        <a:t/>
                      </a:r>
                      <a:endParaRPr sz="153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615" name="Google Shape;1615;p166"/>
          <p:cNvSpPr txBox="1"/>
          <p:nvPr>
            <p:ph idx="12" type="sldNum"/>
          </p:nvPr>
        </p:nvSpPr>
        <p:spPr>
          <a:xfrm>
            <a:off x="3011805" y="9322649"/>
            <a:ext cx="1748790" cy="53551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2021-04-13T17:52:26Z</dcterms:created>
  <dc:creator>Kenny Simpson</dc:creator>
</cp:coreProperties>
</file>